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75" r:id="rId4"/>
    <p:sldId id="273" r:id="rId5"/>
    <p:sldId id="272" r:id="rId6"/>
    <p:sldId id="276" r:id="rId7"/>
    <p:sldId id="265" r:id="rId8"/>
    <p:sldId id="266" r:id="rId9"/>
    <p:sldId id="259" r:id="rId10"/>
    <p:sldId id="283" r:id="rId11"/>
    <p:sldId id="267" r:id="rId12"/>
    <p:sldId id="270" r:id="rId13"/>
    <p:sldId id="284" r:id="rId14"/>
    <p:sldId id="268" r:id="rId15"/>
    <p:sldId id="269" r:id="rId16"/>
    <p:sldId id="285" r:id="rId17"/>
    <p:sldId id="257" r:id="rId18"/>
    <p:sldId id="271" r:id="rId19"/>
    <p:sldId id="261" r:id="rId20"/>
    <p:sldId id="277" r:id="rId21"/>
    <p:sldId id="278" r:id="rId22"/>
    <p:sldId id="279" r:id="rId23"/>
    <p:sldId id="280" r:id="rId24"/>
    <p:sldId id="281" r:id="rId25"/>
    <p:sldId id="282" r:id="rId26"/>
    <p:sldId id="263" r:id="rId2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0EF423-7017-4B9D-9610-5A485B245E4E}"/>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436240D9-6F11-4492-A76B-4016F929D1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9BDE96E-C110-4AB2-A6C0-6A623A040320}"/>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CDD4A395-1203-469D-AA02-0991D72F2E3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D8137FF-C873-4BA5-AC30-DB8DD47729B9}"/>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38640822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82AF02-5CB7-4F8A-B462-0A49FFF1EDD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820C441-7D6A-4147-820E-D4AE35D39060}"/>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51F14C7-1918-4616-A9B6-1774BC7B1C40}"/>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D29F3DE6-A8CB-4AE7-8D5F-32CEFC14C82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D9A1453-82BB-4740-9169-6373CC164EF6}"/>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3992269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C2BF6F75-0C5F-4D8B-852D-A07CD97FE669}"/>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F720634-ADDF-4614-B975-3F379053CAB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46D5179-01FE-4420-9B01-3FE8B802611E}"/>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08FFED1F-6646-444D-85A0-6A2FD86E236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BFC8714-706F-47AD-950B-7C96763452C6}"/>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1589753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5FA050-3052-4790-9AD7-04DCF8C0364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7F77A6E-84EC-4B31-AB14-E5C3F531931A}"/>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AD01E64-7F7D-45F0-9D5D-3E2D806B57B8}"/>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F11B72B3-F10E-410F-8282-A5B70B2572E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CA5CEB0-E111-4C4A-9E83-ADD7D8F4FCBA}"/>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12839914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B4560E-D45C-467B-970B-E48D5C89471D}"/>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5D55AE0-22B6-4C26-AD96-84D1491D05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A942F8A6-FBAC-42F0-B461-F0CF05B3D71D}"/>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1DA9A83C-FB1E-433B-B97B-1BA80FEC832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FE8A932-00FE-4E13-B0BE-B3A2AECC82E9}"/>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611156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B72623-B82E-4C74-A279-BEDD8BEA104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5F7479F-095E-4C38-B4E2-CDD38A948B9F}"/>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C225037-0799-45D8-A6CE-6500FBA596C6}"/>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3F412DB8-A096-4247-B139-F63CC85E261A}"/>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6" name="フッター プレースホルダー 5">
            <a:extLst>
              <a:ext uri="{FF2B5EF4-FFF2-40B4-BE49-F238E27FC236}">
                <a16:creationId xmlns:a16="http://schemas.microsoft.com/office/drawing/2014/main" id="{B2D15BF1-5098-4E2F-9F45-77A6D194B33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1149C61-5F41-4826-A266-81F9D011B094}"/>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3910214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FD881B-C18B-4815-894A-0888BC23876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23533EE2-9ED9-4101-8920-99E6B779C92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7CEA69C6-7301-4370-A533-2221982A7C9A}"/>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2ED1262F-B32C-4A27-8E08-D985F47829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30124F36-19E1-4F49-8B4D-64096FF59462}"/>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4ADF35E8-FD89-46C0-9D44-6DA3C66F10E1}"/>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8" name="フッター プレースホルダー 7">
            <a:extLst>
              <a:ext uri="{FF2B5EF4-FFF2-40B4-BE49-F238E27FC236}">
                <a16:creationId xmlns:a16="http://schemas.microsoft.com/office/drawing/2014/main" id="{77F1A935-2BEF-4ED7-A165-955EB9335CD2}"/>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03ECC81-DF59-404E-87BB-F53AA1DBA82C}"/>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4077805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B38E58-725D-4A7B-8708-9B47830F562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90F517C-3145-456A-BA93-1613E04D9E68}"/>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4" name="フッター プレースホルダー 3">
            <a:extLst>
              <a:ext uri="{FF2B5EF4-FFF2-40B4-BE49-F238E27FC236}">
                <a16:creationId xmlns:a16="http://schemas.microsoft.com/office/drawing/2014/main" id="{D2F55738-390E-475B-B185-9C014806088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686D14F5-C1D6-4F46-A55E-63A8670453A0}"/>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2545734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F1F74C58-BD94-4D8D-B8EA-E4824BE39203}"/>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3" name="フッター プレースホルダー 2">
            <a:extLst>
              <a:ext uri="{FF2B5EF4-FFF2-40B4-BE49-F238E27FC236}">
                <a16:creationId xmlns:a16="http://schemas.microsoft.com/office/drawing/2014/main" id="{12DA4509-F16C-49C1-9FE6-D518E1B9ADF7}"/>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1A1A5CEA-92A4-408F-8B85-F8D67CA07980}"/>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3580474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2C1BC4-0F64-42AB-9859-246D16BEB9E1}"/>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18E4296-CB55-41A5-ACF6-8560172028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407279B3-41BD-4690-B895-283A4479CA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B7821FE-1A3F-4599-806D-F826F71070B0}"/>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6" name="フッター プレースホルダー 5">
            <a:extLst>
              <a:ext uri="{FF2B5EF4-FFF2-40B4-BE49-F238E27FC236}">
                <a16:creationId xmlns:a16="http://schemas.microsoft.com/office/drawing/2014/main" id="{A5EDF0F0-4E71-4B2F-B39C-FFAE8D45325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C7FF79D-920C-4A3E-8BA4-C2CDF795902A}"/>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837497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AADA7A-5672-41D5-9381-4EF2890826A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1880351-5CCA-46B3-A9DF-50054ADE42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B0899724-5CA9-44EB-A20A-EF4470F2BD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B0807F2-27AA-4F86-8568-D50FDFEC844F}"/>
              </a:ext>
            </a:extLst>
          </p:cNvPr>
          <p:cNvSpPr>
            <a:spLocks noGrp="1"/>
          </p:cNvSpPr>
          <p:nvPr>
            <p:ph type="dt" sz="half" idx="10"/>
          </p:nvPr>
        </p:nvSpPr>
        <p:spPr/>
        <p:txBody>
          <a:bodyPr/>
          <a:lstStyle/>
          <a:p>
            <a:fld id="{658DF2F9-E8DC-45EB-8EAA-481E344D3237}" type="datetimeFigureOut">
              <a:rPr kumimoji="1" lang="ja-JP" altLang="en-US" smtClean="0"/>
              <a:t>2023/6/29</a:t>
            </a:fld>
            <a:endParaRPr kumimoji="1" lang="ja-JP" altLang="en-US"/>
          </a:p>
        </p:txBody>
      </p:sp>
      <p:sp>
        <p:nvSpPr>
          <p:cNvPr id="6" name="フッター プレースホルダー 5">
            <a:extLst>
              <a:ext uri="{FF2B5EF4-FFF2-40B4-BE49-F238E27FC236}">
                <a16:creationId xmlns:a16="http://schemas.microsoft.com/office/drawing/2014/main" id="{8AD2F029-8B7A-4F9F-9540-93F9D427DBA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93BE735-6D90-4235-AC7A-7EA808CD73CD}"/>
              </a:ext>
            </a:extLst>
          </p:cNvPr>
          <p:cNvSpPr>
            <a:spLocks noGrp="1"/>
          </p:cNvSpPr>
          <p:nvPr>
            <p:ph type="sldNum" sz="quarter" idx="12"/>
          </p:nvPr>
        </p:nvSpPr>
        <p:spPr/>
        <p:txBody>
          <a:body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474763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CCCC"/>
        </a:solidFill>
        <a:effectLst/>
      </p:bgPr>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0342968-846A-46E8-A285-43491FF7ADD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692C5F5-486F-4532-BF42-0B7834D4D4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6737C71-1691-43D3-BA42-212D70A665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8DF2F9-E8DC-45EB-8EAA-481E344D3237}" type="datetimeFigureOut">
              <a:rPr kumimoji="1" lang="ja-JP" altLang="en-US" smtClean="0"/>
              <a:t>2023/6/29</a:t>
            </a:fld>
            <a:endParaRPr kumimoji="1" lang="ja-JP" altLang="en-US"/>
          </a:p>
        </p:txBody>
      </p:sp>
      <p:sp>
        <p:nvSpPr>
          <p:cNvPr id="5" name="フッター プレースホルダー 4">
            <a:extLst>
              <a:ext uri="{FF2B5EF4-FFF2-40B4-BE49-F238E27FC236}">
                <a16:creationId xmlns:a16="http://schemas.microsoft.com/office/drawing/2014/main" id="{C787496C-51E7-446C-9405-6F8499EE33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AFCF4829-F124-433F-A540-AB2DA67E92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B997CE-A909-4755-B298-04AD8A96371B}" type="slidenum">
              <a:rPr kumimoji="1" lang="ja-JP" altLang="en-US" smtClean="0"/>
              <a:t>‹#›</a:t>
            </a:fld>
            <a:endParaRPr kumimoji="1" lang="ja-JP" altLang="en-US"/>
          </a:p>
        </p:txBody>
      </p:sp>
    </p:spTree>
    <p:extLst>
      <p:ext uri="{BB962C8B-B14F-4D97-AF65-F5344CB8AC3E}">
        <p14:creationId xmlns:p14="http://schemas.microsoft.com/office/powerpoint/2010/main" val="15668643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A5282A7-B55B-4751-B4BF-72F89C4AF6C1}"/>
              </a:ext>
            </a:extLst>
          </p:cNvPr>
          <p:cNvSpPr>
            <a:spLocks noGrp="1"/>
          </p:cNvSpPr>
          <p:nvPr>
            <p:ph type="ctrTitle"/>
          </p:nvPr>
        </p:nvSpPr>
        <p:spPr/>
        <p:txBody>
          <a:bodyPr/>
          <a:lstStyle/>
          <a:p>
            <a:r>
              <a:rPr kumimoji="1" lang="ja-JP" altLang="en-US" dirty="0">
                <a:latin typeface="BIZ UDゴシック" panose="020B0400000000000000" pitchFamily="49" charset="-128"/>
                <a:ea typeface="BIZ UDゴシック" panose="020B0400000000000000" pitchFamily="49" charset="-128"/>
              </a:rPr>
              <a:t>まめぇまめぇ</a:t>
            </a:r>
          </a:p>
        </p:txBody>
      </p:sp>
      <p:sp>
        <p:nvSpPr>
          <p:cNvPr id="3" name="字幕 2">
            <a:extLst>
              <a:ext uri="{FF2B5EF4-FFF2-40B4-BE49-F238E27FC236}">
                <a16:creationId xmlns:a16="http://schemas.microsoft.com/office/drawing/2014/main" id="{C2EA01C1-0F76-485E-96A5-E3347DD28D60}"/>
              </a:ext>
            </a:extLst>
          </p:cNvPr>
          <p:cNvSpPr>
            <a:spLocks noGrp="1"/>
          </p:cNvSpPr>
          <p:nvPr>
            <p:ph type="subTitle" idx="1"/>
          </p:nvPr>
        </p:nvSpPr>
        <p:spPr>
          <a:xfrm>
            <a:off x="1430593" y="3670863"/>
            <a:ext cx="9330813" cy="1655762"/>
          </a:xfrm>
        </p:spPr>
        <p:txBody>
          <a:bodyPr/>
          <a:lstStyle/>
          <a:p>
            <a:r>
              <a:rPr kumimoji="1" lang="en-US" altLang="ja-JP" dirty="0" err="1"/>
              <a:t>BtwoB</a:t>
            </a:r>
            <a:endParaRPr kumimoji="1" lang="en-US" altLang="ja-JP" dirty="0"/>
          </a:p>
          <a:p>
            <a:r>
              <a:rPr kumimoji="1" lang="ja-JP" altLang="en-US" dirty="0"/>
              <a:t>上田雅也、佐野友樹、森内翠、長谷川捺、早野真優奈、藤橋遼太郎</a:t>
            </a:r>
          </a:p>
        </p:txBody>
      </p:sp>
      <p:pic>
        <p:nvPicPr>
          <p:cNvPr id="5" name="図 4" descr="ロゴ が含まれている画像&#10;&#10;自動的に生成された説明">
            <a:extLst>
              <a:ext uri="{FF2B5EF4-FFF2-40B4-BE49-F238E27FC236}">
                <a16:creationId xmlns:a16="http://schemas.microsoft.com/office/drawing/2014/main" id="{6C124640-70E3-4EF8-AD0A-1514774A66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5780" y="1045743"/>
            <a:ext cx="2633916" cy="2506980"/>
          </a:xfrm>
          <a:prstGeom prst="rect">
            <a:avLst/>
          </a:prstGeom>
        </p:spPr>
      </p:pic>
    </p:spTree>
    <p:extLst>
      <p:ext uri="{BB962C8B-B14F-4D97-AF65-F5344CB8AC3E}">
        <p14:creationId xmlns:p14="http://schemas.microsoft.com/office/powerpoint/2010/main" val="11363408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四角形: 角を丸くする 2">
            <a:extLst>
              <a:ext uri="{FF2B5EF4-FFF2-40B4-BE49-F238E27FC236}">
                <a16:creationId xmlns:a16="http://schemas.microsoft.com/office/drawing/2014/main" id="{22CDD3A4-8898-39EE-1F32-CA5FB952F351}"/>
              </a:ext>
            </a:extLst>
          </p:cNvPr>
          <p:cNvSpPr/>
          <p:nvPr/>
        </p:nvSpPr>
        <p:spPr>
          <a:xfrm>
            <a:off x="3603525" y="2628611"/>
            <a:ext cx="3394827" cy="307686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4" name="四角形: 角を丸くする 3">
            <a:extLst>
              <a:ext uri="{FF2B5EF4-FFF2-40B4-BE49-F238E27FC236}">
                <a16:creationId xmlns:a16="http://schemas.microsoft.com/office/drawing/2014/main" id="{9B777894-09A6-890A-9F21-DD66B991658B}"/>
              </a:ext>
            </a:extLst>
          </p:cNvPr>
          <p:cNvSpPr/>
          <p:nvPr/>
        </p:nvSpPr>
        <p:spPr>
          <a:xfrm>
            <a:off x="1257300" y="2682599"/>
            <a:ext cx="1240736" cy="372296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ログイン画面</a:t>
            </a:r>
          </a:p>
        </p:txBody>
      </p:sp>
      <p:sp>
        <p:nvSpPr>
          <p:cNvPr id="5" name="四角形: 角を丸くする 4">
            <a:extLst>
              <a:ext uri="{FF2B5EF4-FFF2-40B4-BE49-F238E27FC236}">
                <a16:creationId xmlns:a16="http://schemas.microsoft.com/office/drawing/2014/main" id="{BC215278-296D-C847-00AE-997BA734D54D}"/>
              </a:ext>
            </a:extLst>
          </p:cNvPr>
          <p:cNvSpPr/>
          <p:nvPr/>
        </p:nvSpPr>
        <p:spPr>
          <a:xfrm>
            <a:off x="4067617" y="2877699"/>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a:solidFill>
                  <a:schemeClr val="tx1"/>
                </a:solidFill>
              </a:rPr>
              <a:t>トップ画面</a:t>
            </a:r>
            <a:endParaRPr kumimoji="1" lang="ja-JP" altLang="en-US" b="1" dirty="0">
              <a:solidFill>
                <a:schemeClr val="tx1"/>
              </a:solidFill>
            </a:endParaRPr>
          </a:p>
        </p:txBody>
      </p:sp>
      <p:sp>
        <p:nvSpPr>
          <p:cNvPr id="6" name="矢印: 右 5">
            <a:extLst>
              <a:ext uri="{FF2B5EF4-FFF2-40B4-BE49-F238E27FC236}">
                <a16:creationId xmlns:a16="http://schemas.microsoft.com/office/drawing/2014/main" id="{CA073458-83B7-CC94-7650-AB60BCC9C291}"/>
              </a:ext>
            </a:extLst>
          </p:cNvPr>
          <p:cNvSpPr/>
          <p:nvPr/>
        </p:nvSpPr>
        <p:spPr>
          <a:xfrm>
            <a:off x="2498031" y="3051088"/>
            <a:ext cx="1569586" cy="27605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矢印: 右 6">
            <a:extLst>
              <a:ext uri="{FF2B5EF4-FFF2-40B4-BE49-F238E27FC236}">
                <a16:creationId xmlns:a16="http://schemas.microsoft.com/office/drawing/2014/main" id="{BA89B496-BFE1-9602-FC21-B52EDFC0E841}"/>
              </a:ext>
            </a:extLst>
          </p:cNvPr>
          <p:cNvSpPr/>
          <p:nvPr/>
        </p:nvSpPr>
        <p:spPr>
          <a:xfrm rot="10800000">
            <a:off x="2498036" y="4662622"/>
            <a:ext cx="1105489" cy="269431"/>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四角形: 角を丸くする 7">
            <a:extLst>
              <a:ext uri="{FF2B5EF4-FFF2-40B4-BE49-F238E27FC236}">
                <a16:creationId xmlns:a16="http://schemas.microsoft.com/office/drawing/2014/main" id="{1E27AFB0-E8F1-24F4-DC1F-5DC85CAAB677}"/>
              </a:ext>
            </a:extLst>
          </p:cNvPr>
          <p:cNvSpPr/>
          <p:nvPr/>
        </p:nvSpPr>
        <p:spPr>
          <a:xfrm>
            <a:off x="4067618" y="3548662"/>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愚痴一覧画面</a:t>
            </a:r>
          </a:p>
        </p:txBody>
      </p:sp>
      <p:sp>
        <p:nvSpPr>
          <p:cNvPr id="9" name="四角形: 角を丸くする 8">
            <a:extLst>
              <a:ext uri="{FF2B5EF4-FFF2-40B4-BE49-F238E27FC236}">
                <a16:creationId xmlns:a16="http://schemas.microsoft.com/office/drawing/2014/main" id="{AAB4FA9E-9FCE-38EA-3BC3-21DCA52D987E}"/>
              </a:ext>
            </a:extLst>
          </p:cNvPr>
          <p:cNvSpPr/>
          <p:nvPr/>
        </p:nvSpPr>
        <p:spPr>
          <a:xfrm>
            <a:off x="4067619" y="4227040"/>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愚痴入力画面</a:t>
            </a:r>
          </a:p>
        </p:txBody>
      </p:sp>
      <p:sp>
        <p:nvSpPr>
          <p:cNvPr id="10" name="四角形: 角を丸くする 9">
            <a:extLst>
              <a:ext uri="{FF2B5EF4-FFF2-40B4-BE49-F238E27FC236}">
                <a16:creationId xmlns:a16="http://schemas.microsoft.com/office/drawing/2014/main" id="{BD37CAD7-5854-3A49-1E4B-1EFD14962009}"/>
              </a:ext>
            </a:extLst>
          </p:cNvPr>
          <p:cNvSpPr/>
          <p:nvPr/>
        </p:nvSpPr>
        <p:spPr>
          <a:xfrm>
            <a:off x="4067619" y="4905418"/>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ゲーム選択</a:t>
            </a:r>
            <a:r>
              <a:rPr kumimoji="1" lang="en-US" altLang="ja-JP" b="1" dirty="0">
                <a:solidFill>
                  <a:schemeClr val="tx1"/>
                </a:solidFill>
              </a:rPr>
              <a:t>/</a:t>
            </a:r>
            <a:r>
              <a:rPr kumimoji="1" lang="ja-JP" altLang="en-US" b="1" dirty="0">
                <a:solidFill>
                  <a:schemeClr val="tx1"/>
                </a:solidFill>
              </a:rPr>
              <a:t>チェックボックス画面</a:t>
            </a:r>
          </a:p>
        </p:txBody>
      </p:sp>
      <p:sp>
        <p:nvSpPr>
          <p:cNvPr id="11" name="四角形: 角を丸くする 10">
            <a:extLst>
              <a:ext uri="{FF2B5EF4-FFF2-40B4-BE49-F238E27FC236}">
                <a16:creationId xmlns:a16="http://schemas.microsoft.com/office/drawing/2014/main" id="{0BE8E571-2530-71F9-2F08-8DCC6A5CFB4A}"/>
              </a:ext>
            </a:extLst>
          </p:cNvPr>
          <p:cNvSpPr/>
          <p:nvPr/>
        </p:nvSpPr>
        <p:spPr>
          <a:xfrm>
            <a:off x="7822356" y="2628610"/>
            <a:ext cx="3394827" cy="300575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2" name="四角形: 角を丸くする 11">
            <a:extLst>
              <a:ext uri="{FF2B5EF4-FFF2-40B4-BE49-F238E27FC236}">
                <a16:creationId xmlns:a16="http://schemas.microsoft.com/office/drawing/2014/main" id="{A6FEBC61-FEB7-9575-8493-687DBC73D677}"/>
              </a:ext>
            </a:extLst>
          </p:cNvPr>
          <p:cNvSpPr/>
          <p:nvPr/>
        </p:nvSpPr>
        <p:spPr>
          <a:xfrm>
            <a:off x="8130643" y="3391264"/>
            <a:ext cx="2778252"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クリック破壊ゲーム画面</a:t>
            </a:r>
          </a:p>
        </p:txBody>
      </p:sp>
      <p:sp>
        <p:nvSpPr>
          <p:cNvPr id="13" name="四角形: 角を丸くする 12">
            <a:extLst>
              <a:ext uri="{FF2B5EF4-FFF2-40B4-BE49-F238E27FC236}">
                <a16:creationId xmlns:a16="http://schemas.microsoft.com/office/drawing/2014/main" id="{B5D1F49A-2EC4-799B-3DDB-3BE7CBC41997}"/>
              </a:ext>
            </a:extLst>
          </p:cNvPr>
          <p:cNvSpPr/>
          <p:nvPr/>
        </p:nvSpPr>
        <p:spPr>
          <a:xfrm>
            <a:off x="8130643" y="4363007"/>
            <a:ext cx="2778252"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ヤギのご飯ゲーム画面</a:t>
            </a:r>
          </a:p>
        </p:txBody>
      </p:sp>
      <p:sp>
        <p:nvSpPr>
          <p:cNvPr id="14" name="四角形: 角を丸くする 13">
            <a:extLst>
              <a:ext uri="{FF2B5EF4-FFF2-40B4-BE49-F238E27FC236}">
                <a16:creationId xmlns:a16="http://schemas.microsoft.com/office/drawing/2014/main" id="{15EB359D-7F27-4F12-43CE-354B5CA04BFC}"/>
              </a:ext>
            </a:extLst>
          </p:cNvPr>
          <p:cNvSpPr/>
          <p:nvPr/>
        </p:nvSpPr>
        <p:spPr>
          <a:xfrm>
            <a:off x="4067616" y="5782890"/>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a:solidFill>
                  <a:schemeClr val="tx1"/>
                </a:solidFill>
              </a:rPr>
              <a:t>新規登録画面</a:t>
            </a:r>
            <a:endParaRPr kumimoji="1" lang="ja-JP" altLang="en-US" b="1" dirty="0">
              <a:solidFill>
                <a:schemeClr val="tx1"/>
              </a:solidFill>
            </a:endParaRPr>
          </a:p>
        </p:txBody>
      </p:sp>
      <p:sp>
        <p:nvSpPr>
          <p:cNvPr id="15" name="矢印: 左右 14">
            <a:extLst>
              <a:ext uri="{FF2B5EF4-FFF2-40B4-BE49-F238E27FC236}">
                <a16:creationId xmlns:a16="http://schemas.microsoft.com/office/drawing/2014/main" id="{36D350F6-DF61-6898-D50C-7D3C3252C5D3}"/>
              </a:ext>
            </a:extLst>
          </p:cNvPr>
          <p:cNvSpPr/>
          <p:nvPr/>
        </p:nvSpPr>
        <p:spPr>
          <a:xfrm>
            <a:off x="2498036" y="5957562"/>
            <a:ext cx="1569580" cy="269431"/>
          </a:xfrm>
          <a:prstGeom prst="lef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6" name="四角形: 角を丸くする 15">
            <a:extLst>
              <a:ext uri="{FF2B5EF4-FFF2-40B4-BE49-F238E27FC236}">
                <a16:creationId xmlns:a16="http://schemas.microsoft.com/office/drawing/2014/main" id="{2EAFEBAC-AFD1-E7C8-E930-A15F7D75CC7D}"/>
              </a:ext>
            </a:extLst>
          </p:cNvPr>
          <p:cNvSpPr/>
          <p:nvPr/>
        </p:nvSpPr>
        <p:spPr>
          <a:xfrm>
            <a:off x="3994342" y="1986681"/>
            <a:ext cx="2613188" cy="596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愚痴機能</a:t>
            </a:r>
          </a:p>
        </p:txBody>
      </p:sp>
      <p:sp>
        <p:nvSpPr>
          <p:cNvPr id="17" name="矢印: 左右 16">
            <a:extLst>
              <a:ext uri="{FF2B5EF4-FFF2-40B4-BE49-F238E27FC236}">
                <a16:creationId xmlns:a16="http://schemas.microsoft.com/office/drawing/2014/main" id="{211E5202-8345-7117-7321-71ED9CEE36EB}"/>
              </a:ext>
            </a:extLst>
          </p:cNvPr>
          <p:cNvSpPr/>
          <p:nvPr/>
        </p:nvSpPr>
        <p:spPr>
          <a:xfrm>
            <a:off x="6557939" y="5070318"/>
            <a:ext cx="1240736" cy="269430"/>
          </a:xfrm>
          <a:prstGeom prst="lef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8" name="矢印: 右 17">
            <a:extLst>
              <a:ext uri="{FF2B5EF4-FFF2-40B4-BE49-F238E27FC236}">
                <a16:creationId xmlns:a16="http://schemas.microsoft.com/office/drawing/2014/main" id="{1D506202-2B82-F61E-4F6E-B9BB51148099}"/>
              </a:ext>
            </a:extLst>
          </p:cNvPr>
          <p:cNvSpPr/>
          <p:nvPr/>
        </p:nvSpPr>
        <p:spPr>
          <a:xfrm rot="10800000">
            <a:off x="6534255" y="3027583"/>
            <a:ext cx="1264419" cy="269431"/>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9" name="四角形: 角を丸くする 18">
            <a:extLst>
              <a:ext uri="{FF2B5EF4-FFF2-40B4-BE49-F238E27FC236}">
                <a16:creationId xmlns:a16="http://schemas.microsoft.com/office/drawing/2014/main" id="{D7E5928C-55E3-29C2-4290-739826F163D5}"/>
              </a:ext>
            </a:extLst>
          </p:cNvPr>
          <p:cNvSpPr/>
          <p:nvPr/>
        </p:nvSpPr>
        <p:spPr>
          <a:xfrm>
            <a:off x="8213175" y="1986681"/>
            <a:ext cx="2613188" cy="596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ゲーム機能</a:t>
            </a:r>
          </a:p>
        </p:txBody>
      </p:sp>
      <p:sp>
        <p:nvSpPr>
          <p:cNvPr id="20" name="四角形: 角を丸くする 19">
            <a:extLst>
              <a:ext uri="{FF2B5EF4-FFF2-40B4-BE49-F238E27FC236}">
                <a16:creationId xmlns:a16="http://schemas.microsoft.com/office/drawing/2014/main" id="{44068AD6-7977-8BB3-112F-9F2B160CBF34}"/>
              </a:ext>
            </a:extLst>
          </p:cNvPr>
          <p:cNvSpPr/>
          <p:nvPr/>
        </p:nvSpPr>
        <p:spPr>
          <a:xfrm>
            <a:off x="7822355" y="2645014"/>
            <a:ext cx="3394827" cy="3005755"/>
          </a:xfrm>
          <a:prstGeom prst="roundRect">
            <a:avLst/>
          </a:prstGeom>
          <a:noFill/>
          <a:ln w="1270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1" name="タイトル 1">
            <a:extLst>
              <a:ext uri="{FF2B5EF4-FFF2-40B4-BE49-F238E27FC236}">
                <a16:creationId xmlns:a16="http://schemas.microsoft.com/office/drawing/2014/main" id="{89AB008E-EDEF-5BAB-8873-79FB4CEF517C}"/>
              </a:ext>
            </a:extLst>
          </p:cNvPr>
          <p:cNvSpPr>
            <a:spLocks noGrp="1"/>
          </p:cNvSpPr>
          <p:nvPr>
            <p:ph type="title"/>
          </p:nvPr>
        </p:nvSpPr>
        <p:spPr>
          <a:xfrm>
            <a:off x="838200" y="365125"/>
            <a:ext cx="10515600" cy="1325563"/>
          </a:xfrm>
        </p:spPr>
        <p:txBody>
          <a:bodyPr/>
          <a:lstStyle/>
          <a:p>
            <a:r>
              <a:rPr kumimoji="1" lang="ja-JP" altLang="en-US" b="1" dirty="0"/>
              <a:t>アプリの全体像</a:t>
            </a:r>
          </a:p>
        </p:txBody>
      </p:sp>
    </p:spTree>
    <p:extLst>
      <p:ext uri="{BB962C8B-B14F-4D97-AF65-F5344CB8AC3E}">
        <p14:creationId xmlns:p14="http://schemas.microsoft.com/office/powerpoint/2010/main" val="1190498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circle(in)">
                                      <p:cBhvr>
                                        <p:cTn id="7" dur="2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F93E59CE-D471-44C2-BDA8-3629CF538341}"/>
              </a:ext>
            </a:extLst>
          </p:cNvPr>
          <p:cNvSpPr/>
          <p:nvPr/>
        </p:nvSpPr>
        <p:spPr>
          <a:xfrm>
            <a:off x="602144" y="1455173"/>
            <a:ext cx="10776155" cy="4925961"/>
          </a:xfrm>
          <a:prstGeom prst="wedgeRoundRectCallout">
            <a:avLst>
              <a:gd name="adj1" fmla="val -2768"/>
              <a:gd name="adj2" fmla="val 45500"/>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ゲーム</a:t>
            </a:r>
            <a:r>
              <a:rPr lang="en-US" altLang="ja-JP" b="1" dirty="0"/>
              <a:t>(</a:t>
            </a:r>
            <a:r>
              <a:rPr lang="ja-JP" altLang="en-US" b="1" dirty="0"/>
              <a:t>クリック破壊ゲーム</a:t>
            </a:r>
            <a:r>
              <a:rPr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r>
              <a:rPr kumimoji="1" lang="ja-JP" altLang="en-US" dirty="0"/>
              <a:t>動画</a:t>
            </a:r>
          </a:p>
        </p:txBody>
      </p:sp>
      <p:pic>
        <p:nvPicPr>
          <p:cNvPr id="4" name="まめぇまめぇ - Google Chrome 2023-06-29 11-56-11">
            <a:hlinkClick r:id="" action="ppaction://media"/>
            <a:extLst>
              <a:ext uri="{FF2B5EF4-FFF2-40B4-BE49-F238E27FC236}">
                <a16:creationId xmlns:a16="http://schemas.microsoft.com/office/drawing/2014/main" id="{67CCB205-69F4-421F-B6C8-4C19EB7BC51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86000" y="1690688"/>
            <a:ext cx="7620000" cy="4048125"/>
          </a:xfrm>
          <a:prstGeom prst="rect">
            <a:avLst/>
          </a:prstGeom>
        </p:spPr>
      </p:pic>
    </p:spTree>
    <p:extLst>
      <p:ext uri="{BB962C8B-B14F-4D97-AF65-F5344CB8AC3E}">
        <p14:creationId xmlns:p14="http://schemas.microsoft.com/office/powerpoint/2010/main" val="2436730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85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D73EDA8E-0490-48D4-B413-C8F83EDE82B2}"/>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ゲーム</a:t>
            </a:r>
            <a:r>
              <a:rPr lang="en-US" altLang="ja-JP" b="1" dirty="0"/>
              <a:t>(</a:t>
            </a:r>
            <a:r>
              <a:rPr lang="ja-JP" altLang="en-US" b="1" dirty="0"/>
              <a:t>ヤギのご飯ゲーム</a:t>
            </a:r>
            <a:r>
              <a:rPr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r>
              <a:rPr lang="ja-JP" altLang="en-US" dirty="0"/>
              <a:t>動画</a:t>
            </a:r>
            <a:endParaRPr kumimoji="1" lang="ja-JP" altLang="en-US" dirty="0"/>
          </a:p>
        </p:txBody>
      </p:sp>
      <p:sp>
        <p:nvSpPr>
          <p:cNvPr id="4" name="吹き出し: 角を丸めた四角形 3">
            <a:extLst>
              <a:ext uri="{FF2B5EF4-FFF2-40B4-BE49-F238E27FC236}">
                <a16:creationId xmlns:a16="http://schemas.microsoft.com/office/drawing/2014/main" id="{EA42176C-9F05-7C63-5088-92EDAF2E82E9}"/>
              </a:ext>
            </a:extLst>
          </p:cNvPr>
          <p:cNvSpPr/>
          <p:nvPr/>
        </p:nvSpPr>
        <p:spPr>
          <a:xfrm>
            <a:off x="602144" y="1455173"/>
            <a:ext cx="10776155" cy="4925961"/>
          </a:xfrm>
          <a:prstGeom prst="wedgeRoundRectCallout">
            <a:avLst>
              <a:gd name="adj1" fmla="val -2768"/>
              <a:gd name="adj2" fmla="val 45500"/>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5" name="まめぇまめぇ - Google Chrome 2023-06-29 13-12-27">
            <a:hlinkClick r:id="" action="ppaction://media"/>
            <a:extLst>
              <a:ext uri="{FF2B5EF4-FFF2-40B4-BE49-F238E27FC236}">
                <a16:creationId xmlns:a16="http://schemas.microsoft.com/office/drawing/2014/main" id="{298B7ED4-C513-EEC2-3546-A2AE138AB32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5357"/>
          <a:stretch/>
        </p:blipFill>
        <p:spPr>
          <a:xfrm>
            <a:off x="1766887" y="1670736"/>
            <a:ext cx="8658225" cy="4302056"/>
          </a:xfrm>
          <a:prstGeom prst="rect">
            <a:avLst/>
          </a:prstGeom>
        </p:spPr>
      </p:pic>
    </p:spTree>
    <p:extLst>
      <p:ext uri="{BB962C8B-B14F-4D97-AF65-F5344CB8AC3E}">
        <p14:creationId xmlns:p14="http://schemas.microsoft.com/office/powerpoint/2010/main" val="704328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09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四角形: 角を丸くする 2">
            <a:extLst>
              <a:ext uri="{FF2B5EF4-FFF2-40B4-BE49-F238E27FC236}">
                <a16:creationId xmlns:a16="http://schemas.microsoft.com/office/drawing/2014/main" id="{2C1466E8-E003-84EE-3E45-9494892C8F71}"/>
              </a:ext>
            </a:extLst>
          </p:cNvPr>
          <p:cNvSpPr/>
          <p:nvPr/>
        </p:nvSpPr>
        <p:spPr>
          <a:xfrm>
            <a:off x="3603525" y="2628611"/>
            <a:ext cx="3394827" cy="307686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4" name="四角形: 角を丸くする 3">
            <a:extLst>
              <a:ext uri="{FF2B5EF4-FFF2-40B4-BE49-F238E27FC236}">
                <a16:creationId xmlns:a16="http://schemas.microsoft.com/office/drawing/2014/main" id="{7ED3F1A5-0E57-1DFB-8EE8-FCC1262D6674}"/>
              </a:ext>
            </a:extLst>
          </p:cNvPr>
          <p:cNvSpPr/>
          <p:nvPr/>
        </p:nvSpPr>
        <p:spPr>
          <a:xfrm>
            <a:off x="1257300" y="2682599"/>
            <a:ext cx="1240736" cy="372296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ログイン画面</a:t>
            </a:r>
          </a:p>
        </p:txBody>
      </p:sp>
      <p:sp>
        <p:nvSpPr>
          <p:cNvPr id="5" name="四角形: 角を丸くする 4">
            <a:extLst>
              <a:ext uri="{FF2B5EF4-FFF2-40B4-BE49-F238E27FC236}">
                <a16:creationId xmlns:a16="http://schemas.microsoft.com/office/drawing/2014/main" id="{E761400F-F555-E58A-8F58-04A38A3AAC8F}"/>
              </a:ext>
            </a:extLst>
          </p:cNvPr>
          <p:cNvSpPr/>
          <p:nvPr/>
        </p:nvSpPr>
        <p:spPr>
          <a:xfrm>
            <a:off x="4067617" y="2877699"/>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a:solidFill>
                  <a:schemeClr val="tx1"/>
                </a:solidFill>
              </a:rPr>
              <a:t>トップ画面</a:t>
            </a:r>
            <a:endParaRPr kumimoji="1" lang="ja-JP" altLang="en-US" b="1" dirty="0">
              <a:solidFill>
                <a:schemeClr val="tx1"/>
              </a:solidFill>
            </a:endParaRPr>
          </a:p>
        </p:txBody>
      </p:sp>
      <p:sp>
        <p:nvSpPr>
          <p:cNvPr id="6" name="矢印: 右 5">
            <a:extLst>
              <a:ext uri="{FF2B5EF4-FFF2-40B4-BE49-F238E27FC236}">
                <a16:creationId xmlns:a16="http://schemas.microsoft.com/office/drawing/2014/main" id="{AE7A33EA-7FA7-333B-81BD-54BBBE567D9E}"/>
              </a:ext>
            </a:extLst>
          </p:cNvPr>
          <p:cNvSpPr/>
          <p:nvPr/>
        </p:nvSpPr>
        <p:spPr>
          <a:xfrm>
            <a:off x="2498031" y="3051088"/>
            <a:ext cx="1569586" cy="27605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矢印: 右 6">
            <a:extLst>
              <a:ext uri="{FF2B5EF4-FFF2-40B4-BE49-F238E27FC236}">
                <a16:creationId xmlns:a16="http://schemas.microsoft.com/office/drawing/2014/main" id="{8440DF10-635E-D66E-3767-003A6323F822}"/>
              </a:ext>
            </a:extLst>
          </p:cNvPr>
          <p:cNvSpPr/>
          <p:nvPr/>
        </p:nvSpPr>
        <p:spPr>
          <a:xfrm rot="10800000">
            <a:off x="2498036" y="4662622"/>
            <a:ext cx="1105489" cy="269431"/>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四角形: 角を丸くする 7">
            <a:extLst>
              <a:ext uri="{FF2B5EF4-FFF2-40B4-BE49-F238E27FC236}">
                <a16:creationId xmlns:a16="http://schemas.microsoft.com/office/drawing/2014/main" id="{E784446C-2092-2C3F-1FA0-7F908D27D179}"/>
              </a:ext>
            </a:extLst>
          </p:cNvPr>
          <p:cNvSpPr/>
          <p:nvPr/>
        </p:nvSpPr>
        <p:spPr>
          <a:xfrm>
            <a:off x="4067618" y="3548662"/>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愚痴一覧画面</a:t>
            </a:r>
          </a:p>
        </p:txBody>
      </p:sp>
      <p:sp>
        <p:nvSpPr>
          <p:cNvPr id="9" name="四角形: 角を丸くする 8">
            <a:extLst>
              <a:ext uri="{FF2B5EF4-FFF2-40B4-BE49-F238E27FC236}">
                <a16:creationId xmlns:a16="http://schemas.microsoft.com/office/drawing/2014/main" id="{038E2369-6A6E-0B06-E95F-5E932880BB3F}"/>
              </a:ext>
            </a:extLst>
          </p:cNvPr>
          <p:cNvSpPr/>
          <p:nvPr/>
        </p:nvSpPr>
        <p:spPr>
          <a:xfrm>
            <a:off x="4067619" y="4227040"/>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愚痴入力画面</a:t>
            </a:r>
          </a:p>
        </p:txBody>
      </p:sp>
      <p:sp>
        <p:nvSpPr>
          <p:cNvPr id="10" name="四角形: 角を丸くする 9">
            <a:extLst>
              <a:ext uri="{FF2B5EF4-FFF2-40B4-BE49-F238E27FC236}">
                <a16:creationId xmlns:a16="http://schemas.microsoft.com/office/drawing/2014/main" id="{88BBC148-49A1-9F62-8C3C-A6BFD029F745}"/>
              </a:ext>
            </a:extLst>
          </p:cNvPr>
          <p:cNvSpPr/>
          <p:nvPr/>
        </p:nvSpPr>
        <p:spPr>
          <a:xfrm>
            <a:off x="4067619" y="4905418"/>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ゲーム選択</a:t>
            </a:r>
            <a:r>
              <a:rPr kumimoji="1" lang="en-US" altLang="ja-JP" b="1" dirty="0">
                <a:solidFill>
                  <a:schemeClr val="tx1"/>
                </a:solidFill>
              </a:rPr>
              <a:t>/</a:t>
            </a:r>
            <a:r>
              <a:rPr kumimoji="1" lang="ja-JP" altLang="en-US" b="1" dirty="0">
                <a:solidFill>
                  <a:schemeClr val="tx1"/>
                </a:solidFill>
              </a:rPr>
              <a:t>チェックボックス画面</a:t>
            </a:r>
          </a:p>
        </p:txBody>
      </p:sp>
      <p:sp>
        <p:nvSpPr>
          <p:cNvPr id="11" name="四角形: 角を丸くする 10">
            <a:extLst>
              <a:ext uri="{FF2B5EF4-FFF2-40B4-BE49-F238E27FC236}">
                <a16:creationId xmlns:a16="http://schemas.microsoft.com/office/drawing/2014/main" id="{6156AFC7-5DB4-57CF-2074-7CC39F6C5FDF}"/>
              </a:ext>
            </a:extLst>
          </p:cNvPr>
          <p:cNvSpPr/>
          <p:nvPr/>
        </p:nvSpPr>
        <p:spPr>
          <a:xfrm>
            <a:off x="7822356" y="2628610"/>
            <a:ext cx="3394827" cy="300575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2" name="四角形: 角を丸くする 11">
            <a:extLst>
              <a:ext uri="{FF2B5EF4-FFF2-40B4-BE49-F238E27FC236}">
                <a16:creationId xmlns:a16="http://schemas.microsoft.com/office/drawing/2014/main" id="{7985E6E3-F74B-8671-BAA7-477695AACA01}"/>
              </a:ext>
            </a:extLst>
          </p:cNvPr>
          <p:cNvSpPr/>
          <p:nvPr/>
        </p:nvSpPr>
        <p:spPr>
          <a:xfrm>
            <a:off x="8130643" y="3391264"/>
            <a:ext cx="2778252"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クリック破壊ゲーム画面</a:t>
            </a:r>
          </a:p>
        </p:txBody>
      </p:sp>
      <p:sp>
        <p:nvSpPr>
          <p:cNvPr id="13" name="四角形: 角を丸くする 12">
            <a:extLst>
              <a:ext uri="{FF2B5EF4-FFF2-40B4-BE49-F238E27FC236}">
                <a16:creationId xmlns:a16="http://schemas.microsoft.com/office/drawing/2014/main" id="{85671411-9674-5158-AD4C-8C6F7184EC15}"/>
              </a:ext>
            </a:extLst>
          </p:cNvPr>
          <p:cNvSpPr/>
          <p:nvPr/>
        </p:nvSpPr>
        <p:spPr>
          <a:xfrm>
            <a:off x="8130643" y="4363007"/>
            <a:ext cx="2778252"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ヤギのご飯ゲーム画面</a:t>
            </a:r>
          </a:p>
        </p:txBody>
      </p:sp>
      <p:sp>
        <p:nvSpPr>
          <p:cNvPr id="14" name="四角形: 角を丸くする 13">
            <a:extLst>
              <a:ext uri="{FF2B5EF4-FFF2-40B4-BE49-F238E27FC236}">
                <a16:creationId xmlns:a16="http://schemas.microsoft.com/office/drawing/2014/main" id="{4320053D-59F6-30E3-A898-45D6352D9F60}"/>
              </a:ext>
            </a:extLst>
          </p:cNvPr>
          <p:cNvSpPr/>
          <p:nvPr/>
        </p:nvSpPr>
        <p:spPr>
          <a:xfrm>
            <a:off x="4067616" y="5782890"/>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a:solidFill>
                  <a:schemeClr val="tx1"/>
                </a:solidFill>
              </a:rPr>
              <a:t>新規登録画面</a:t>
            </a:r>
            <a:endParaRPr kumimoji="1" lang="ja-JP" altLang="en-US" b="1" dirty="0">
              <a:solidFill>
                <a:schemeClr val="tx1"/>
              </a:solidFill>
            </a:endParaRPr>
          </a:p>
        </p:txBody>
      </p:sp>
      <p:sp>
        <p:nvSpPr>
          <p:cNvPr id="15" name="矢印: 左右 14">
            <a:extLst>
              <a:ext uri="{FF2B5EF4-FFF2-40B4-BE49-F238E27FC236}">
                <a16:creationId xmlns:a16="http://schemas.microsoft.com/office/drawing/2014/main" id="{4F9E4E2D-AC1F-2D26-4E6D-413DBF19E6D5}"/>
              </a:ext>
            </a:extLst>
          </p:cNvPr>
          <p:cNvSpPr/>
          <p:nvPr/>
        </p:nvSpPr>
        <p:spPr>
          <a:xfrm>
            <a:off x="2498036" y="5957562"/>
            <a:ext cx="1569580" cy="269431"/>
          </a:xfrm>
          <a:prstGeom prst="lef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6" name="四角形: 角を丸くする 15">
            <a:extLst>
              <a:ext uri="{FF2B5EF4-FFF2-40B4-BE49-F238E27FC236}">
                <a16:creationId xmlns:a16="http://schemas.microsoft.com/office/drawing/2014/main" id="{60ACCD3E-982E-1144-098B-176EBE4CB5E0}"/>
              </a:ext>
            </a:extLst>
          </p:cNvPr>
          <p:cNvSpPr/>
          <p:nvPr/>
        </p:nvSpPr>
        <p:spPr>
          <a:xfrm>
            <a:off x="3994342" y="1986681"/>
            <a:ext cx="2613188" cy="596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愚痴機能</a:t>
            </a:r>
          </a:p>
        </p:txBody>
      </p:sp>
      <p:sp>
        <p:nvSpPr>
          <p:cNvPr id="17" name="矢印: 左右 16">
            <a:extLst>
              <a:ext uri="{FF2B5EF4-FFF2-40B4-BE49-F238E27FC236}">
                <a16:creationId xmlns:a16="http://schemas.microsoft.com/office/drawing/2014/main" id="{99436E03-8D05-4E7B-C0AD-786B0D25579C}"/>
              </a:ext>
            </a:extLst>
          </p:cNvPr>
          <p:cNvSpPr/>
          <p:nvPr/>
        </p:nvSpPr>
        <p:spPr>
          <a:xfrm>
            <a:off x="6557939" y="5070318"/>
            <a:ext cx="1240736" cy="269430"/>
          </a:xfrm>
          <a:prstGeom prst="lef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8" name="矢印: 右 17">
            <a:extLst>
              <a:ext uri="{FF2B5EF4-FFF2-40B4-BE49-F238E27FC236}">
                <a16:creationId xmlns:a16="http://schemas.microsoft.com/office/drawing/2014/main" id="{ABB7CB5C-C7E7-1E20-4594-63ACC8493C9D}"/>
              </a:ext>
            </a:extLst>
          </p:cNvPr>
          <p:cNvSpPr/>
          <p:nvPr/>
        </p:nvSpPr>
        <p:spPr>
          <a:xfrm rot="10800000">
            <a:off x="6534255" y="3027583"/>
            <a:ext cx="1264419" cy="269431"/>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9" name="四角形: 角を丸くする 18">
            <a:extLst>
              <a:ext uri="{FF2B5EF4-FFF2-40B4-BE49-F238E27FC236}">
                <a16:creationId xmlns:a16="http://schemas.microsoft.com/office/drawing/2014/main" id="{56464CBD-9145-17AC-15CC-3379C0F6E85B}"/>
              </a:ext>
            </a:extLst>
          </p:cNvPr>
          <p:cNvSpPr/>
          <p:nvPr/>
        </p:nvSpPr>
        <p:spPr>
          <a:xfrm>
            <a:off x="8213175" y="1986681"/>
            <a:ext cx="2613188" cy="596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ゲーム機能</a:t>
            </a:r>
          </a:p>
        </p:txBody>
      </p:sp>
      <p:sp>
        <p:nvSpPr>
          <p:cNvPr id="20" name="四角形: 角を丸くする 19">
            <a:extLst>
              <a:ext uri="{FF2B5EF4-FFF2-40B4-BE49-F238E27FC236}">
                <a16:creationId xmlns:a16="http://schemas.microsoft.com/office/drawing/2014/main" id="{592C91D5-9B49-8F72-99C8-54C3B4F5077D}"/>
              </a:ext>
            </a:extLst>
          </p:cNvPr>
          <p:cNvSpPr/>
          <p:nvPr/>
        </p:nvSpPr>
        <p:spPr>
          <a:xfrm>
            <a:off x="3635307" y="2658440"/>
            <a:ext cx="3394827" cy="3005755"/>
          </a:xfrm>
          <a:prstGeom prst="roundRect">
            <a:avLst/>
          </a:prstGeom>
          <a:noFill/>
          <a:ln w="1270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21" name="タイトル 1">
            <a:extLst>
              <a:ext uri="{FF2B5EF4-FFF2-40B4-BE49-F238E27FC236}">
                <a16:creationId xmlns:a16="http://schemas.microsoft.com/office/drawing/2014/main" id="{BBC39847-5F4A-CA74-63B6-A817748E31BB}"/>
              </a:ext>
            </a:extLst>
          </p:cNvPr>
          <p:cNvSpPr>
            <a:spLocks noGrp="1"/>
          </p:cNvSpPr>
          <p:nvPr>
            <p:ph type="title"/>
          </p:nvPr>
        </p:nvSpPr>
        <p:spPr>
          <a:xfrm>
            <a:off x="838200" y="365125"/>
            <a:ext cx="10515600" cy="1325563"/>
          </a:xfrm>
        </p:spPr>
        <p:txBody>
          <a:bodyPr/>
          <a:lstStyle/>
          <a:p>
            <a:r>
              <a:rPr kumimoji="1" lang="ja-JP" altLang="en-US" b="1" dirty="0"/>
              <a:t>アプリの全体像</a:t>
            </a:r>
          </a:p>
        </p:txBody>
      </p:sp>
    </p:spTree>
    <p:extLst>
      <p:ext uri="{BB962C8B-B14F-4D97-AF65-F5344CB8AC3E}">
        <p14:creationId xmlns:p14="http://schemas.microsoft.com/office/powerpoint/2010/main" val="3528424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circle(in)">
                                      <p:cBhvr>
                                        <p:cTn id="7" dur="2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デザイン</a:t>
            </a:r>
            <a:endParaRPr kumimoji="1" lang="ja-JP" altLang="en-US" b="1" dirty="0"/>
          </a:p>
        </p:txBody>
      </p:sp>
      <p:sp>
        <p:nvSpPr>
          <p:cNvPr id="9" name="四角形: 角を丸くする 8">
            <a:extLst>
              <a:ext uri="{FF2B5EF4-FFF2-40B4-BE49-F238E27FC236}">
                <a16:creationId xmlns:a16="http://schemas.microsoft.com/office/drawing/2014/main" id="{73EB851E-98DF-ABE6-5486-E4A93E83BD2A}"/>
              </a:ext>
            </a:extLst>
          </p:cNvPr>
          <p:cNvSpPr/>
          <p:nvPr/>
        </p:nvSpPr>
        <p:spPr>
          <a:xfrm>
            <a:off x="447675" y="1335882"/>
            <a:ext cx="11334750" cy="540067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5" name="My Movie 5(1)">
            <a:hlinkClick r:id="" action="ppaction://media"/>
            <a:extLst>
              <a:ext uri="{FF2B5EF4-FFF2-40B4-BE49-F238E27FC236}">
                <a16:creationId xmlns:a16="http://schemas.microsoft.com/office/drawing/2014/main" id="{BD9E92DD-B97A-9230-9697-3161DA0B53B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8520"/>
          <a:stretch/>
        </p:blipFill>
        <p:spPr>
          <a:xfrm>
            <a:off x="1211554" y="1502643"/>
            <a:ext cx="9389238" cy="4831482"/>
          </a:xfrm>
          <a:prstGeom prst="rect">
            <a:avLst/>
          </a:prstGeom>
        </p:spPr>
      </p:pic>
    </p:spTree>
    <p:extLst>
      <p:ext uri="{BB962C8B-B14F-4D97-AF65-F5344CB8AC3E}">
        <p14:creationId xmlns:p14="http://schemas.microsoft.com/office/powerpoint/2010/main" val="3712134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8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B7D012E7-A4F4-4F43-AF3E-F22B5573F5C9}"/>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kumimoji="1" lang="ja-JP" altLang="en-US" b="1" dirty="0"/>
              <a:t>ポップアップ</a:t>
            </a:r>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a:xfrm>
            <a:off x="874949" y="1455174"/>
            <a:ext cx="10515600" cy="4351338"/>
          </a:xfrm>
        </p:spPr>
        <p:txBody>
          <a:bodyPr/>
          <a:lstStyle/>
          <a:p>
            <a:pPr>
              <a:lnSpc>
                <a:spcPct val="200000"/>
              </a:lnSpc>
            </a:pPr>
            <a:r>
              <a:rPr lang="ja-JP" altLang="en-US" dirty="0"/>
              <a:t>スクショ</a:t>
            </a:r>
            <a:endParaRPr lang="en-US" altLang="ja-JP" dirty="0"/>
          </a:p>
          <a:p>
            <a:pPr>
              <a:lnSpc>
                <a:spcPct val="200000"/>
              </a:lnSpc>
            </a:pPr>
            <a:r>
              <a:rPr lang="ja-JP" altLang="en-US" dirty="0"/>
              <a:t>何もできなった俺が、ポップアップを出せるようになった</a:t>
            </a:r>
            <a:endParaRPr lang="en-US" altLang="ja-JP" dirty="0"/>
          </a:p>
          <a:p>
            <a:pPr>
              <a:lnSpc>
                <a:spcPct val="200000"/>
              </a:lnSpc>
            </a:pPr>
            <a:r>
              <a:rPr kumimoji="1" lang="ja-JP" altLang="en-US" dirty="0"/>
              <a:t>支えてくれるみんなのおかげでできた</a:t>
            </a:r>
            <a:endParaRPr kumimoji="1" lang="en-US" altLang="ja-JP" dirty="0"/>
          </a:p>
          <a:p>
            <a:pPr>
              <a:lnSpc>
                <a:spcPct val="200000"/>
              </a:lnSpc>
            </a:pPr>
            <a:r>
              <a:rPr lang="ja-JP" altLang="en-US" dirty="0"/>
              <a:t>いざ作ってみると、難しい</a:t>
            </a:r>
            <a:endParaRPr kumimoji="1" lang="en-US" altLang="ja-JP" dirty="0"/>
          </a:p>
          <a:p>
            <a:endParaRPr kumimoji="1" lang="ja-JP" altLang="en-US" dirty="0"/>
          </a:p>
        </p:txBody>
      </p:sp>
    </p:spTree>
    <p:extLst>
      <p:ext uri="{BB962C8B-B14F-4D97-AF65-F5344CB8AC3E}">
        <p14:creationId xmlns:p14="http://schemas.microsoft.com/office/powerpoint/2010/main" val="3555969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1">
            <a:extLst>
              <a:ext uri="{FF2B5EF4-FFF2-40B4-BE49-F238E27FC236}">
                <a16:creationId xmlns:a16="http://schemas.microsoft.com/office/drawing/2014/main" id="{94D97C98-35FC-FD1C-84DA-41079479D03A}"/>
              </a:ext>
            </a:extLst>
          </p:cNvPr>
          <p:cNvSpPr>
            <a:spLocks noGrp="1"/>
          </p:cNvSpPr>
          <p:nvPr>
            <p:ph type="title"/>
          </p:nvPr>
        </p:nvSpPr>
        <p:spPr>
          <a:xfrm>
            <a:off x="838200" y="365125"/>
            <a:ext cx="10515600" cy="1325563"/>
          </a:xfrm>
        </p:spPr>
        <p:txBody>
          <a:bodyPr/>
          <a:lstStyle/>
          <a:p>
            <a:r>
              <a:rPr kumimoji="1" lang="ja-JP" altLang="en-US" b="1" dirty="0"/>
              <a:t>ポップアップ</a:t>
            </a:r>
          </a:p>
        </p:txBody>
      </p:sp>
      <p:pic>
        <p:nvPicPr>
          <p:cNvPr id="9" name="図 8" descr="グラフィカル ユーザー インターフェイス, アプリケーション&#10;&#10;自動的に生成された説明">
            <a:extLst>
              <a:ext uri="{FF2B5EF4-FFF2-40B4-BE49-F238E27FC236}">
                <a16:creationId xmlns:a16="http://schemas.microsoft.com/office/drawing/2014/main" id="{E57EDC5D-4BFC-3AE9-69C8-5B49291F91B3}"/>
              </a:ext>
            </a:extLst>
          </p:cNvPr>
          <p:cNvPicPr>
            <a:picLocks noChangeAspect="1"/>
          </p:cNvPicPr>
          <p:nvPr/>
        </p:nvPicPr>
        <p:blipFill rotWithShape="1">
          <a:blip r:embed="rId2">
            <a:extLst>
              <a:ext uri="{28A0092B-C50C-407E-A947-70E740481C1C}">
                <a14:useLocalDpi xmlns:a14="http://schemas.microsoft.com/office/drawing/2010/main" val="0"/>
              </a:ext>
            </a:extLst>
          </a:blip>
          <a:srcRect t="34233" r="27188" b="23077"/>
          <a:stretch/>
        </p:blipFill>
        <p:spPr>
          <a:xfrm>
            <a:off x="200025" y="1476375"/>
            <a:ext cx="7477125" cy="2302505"/>
          </a:xfrm>
          <a:prstGeom prst="rect">
            <a:avLst/>
          </a:prstGeom>
        </p:spPr>
      </p:pic>
      <p:pic>
        <p:nvPicPr>
          <p:cNvPr id="11" name="図 10" descr="グラフィカル ユーザー インターフェイス, アプリケーション, PowerPoint&#10;&#10;自動的に生成された説明">
            <a:extLst>
              <a:ext uri="{FF2B5EF4-FFF2-40B4-BE49-F238E27FC236}">
                <a16:creationId xmlns:a16="http://schemas.microsoft.com/office/drawing/2014/main" id="{E7FE9CD2-6683-5C9B-5597-51E173C94280}"/>
              </a:ext>
            </a:extLst>
          </p:cNvPr>
          <p:cNvPicPr>
            <a:picLocks noChangeAspect="1"/>
          </p:cNvPicPr>
          <p:nvPr/>
        </p:nvPicPr>
        <p:blipFill rotWithShape="1">
          <a:blip r:embed="rId3">
            <a:extLst>
              <a:ext uri="{28A0092B-C50C-407E-A947-70E740481C1C}">
                <a14:useLocalDpi xmlns:a14="http://schemas.microsoft.com/office/drawing/2010/main" val="0"/>
              </a:ext>
            </a:extLst>
          </a:blip>
          <a:srcRect l="30469" t="34440" r="30625" b="22797"/>
          <a:stretch/>
        </p:blipFill>
        <p:spPr>
          <a:xfrm>
            <a:off x="6915150" y="4138297"/>
            <a:ext cx="4314825" cy="2486656"/>
          </a:xfrm>
          <a:prstGeom prst="rect">
            <a:avLst/>
          </a:prstGeom>
        </p:spPr>
      </p:pic>
    </p:spTree>
    <p:extLst>
      <p:ext uri="{BB962C8B-B14F-4D97-AF65-F5344CB8AC3E}">
        <p14:creationId xmlns:p14="http://schemas.microsoft.com/office/powerpoint/2010/main" val="15366321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4225AE43-C9CB-43DD-97D0-9B1347400ED1}"/>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アイキャッチ</a:t>
            </a:r>
            <a:endParaRPr kumimoji="1" lang="ja-JP" altLang="en-US" b="1"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r>
              <a:rPr lang="ja-JP" altLang="en-US" dirty="0"/>
              <a:t>ポップアップを応用して</a:t>
            </a:r>
            <a:endParaRPr kumimoji="1" lang="ja-JP" altLang="en-US" dirty="0"/>
          </a:p>
        </p:txBody>
      </p:sp>
      <p:pic>
        <p:nvPicPr>
          <p:cNvPr id="4" name="図 3" descr="グラフィカル ユーザー インターフェイス, アプリケーション&#10;&#10;自動的に生成された説明">
            <a:extLst>
              <a:ext uri="{FF2B5EF4-FFF2-40B4-BE49-F238E27FC236}">
                <a16:creationId xmlns:a16="http://schemas.microsoft.com/office/drawing/2014/main" id="{7C68644E-70B7-204A-1C6D-C4115F4DE80D}"/>
              </a:ext>
            </a:extLst>
          </p:cNvPr>
          <p:cNvPicPr>
            <a:picLocks noChangeAspect="1"/>
          </p:cNvPicPr>
          <p:nvPr/>
        </p:nvPicPr>
        <p:blipFill rotWithShape="1">
          <a:blip r:embed="rId2">
            <a:extLst>
              <a:ext uri="{28A0092B-C50C-407E-A947-70E740481C1C}">
                <a14:useLocalDpi xmlns:a14="http://schemas.microsoft.com/office/drawing/2010/main" val="0"/>
              </a:ext>
            </a:extLst>
          </a:blip>
          <a:srcRect l="1641" t="28134" r="29062" b="16681"/>
          <a:stretch/>
        </p:blipFill>
        <p:spPr>
          <a:xfrm>
            <a:off x="602144" y="1519813"/>
            <a:ext cx="6029325" cy="2521848"/>
          </a:xfrm>
          <a:prstGeom prst="rect">
            <a:avLst/>
          </a:prstGeom>
        </p:spPr>
      </p:pic>
      <p:pic>
        <p:nvPicPr>
          <p:cNvPr id="5" name="図 4" descr="グラフィカル ユーザー インターフェイス, アプリケーション&#10;&#10;自動的に生成された説明">
            <a:extLst>
              <a:ext uri="{FF2B5EF4-FFF2-40B4-BE49-F238E27FC236}">
                <a16:creationId xmlns:a16="http://schemas.microsoft.com/office/drawing/2014/main" id="{BEEBB757-A702-22DD-362D-DBAAE2834D9E}"/>
              </a:ext>
            </a:extLst>
          </p:cNvPr>
          <p:cNvPicPr>
            <a:picLocks noChangeAspect="1"/>
          </p:cNvPicPr>
          <p:nvPr/>
        </p:nvPicPr>
        <p:blipFill rotWithShape="1">
          <a:blip r:embed="rId3">
            <a:extLst>
              <a:ext uri="{28A0092B-C50C-407E-A947-70E740481C1C}">
                <a14:useLocalDpi xmlns:a14="http://schemas.microsoft.com/office/drawing/2010/main" val="0"/>
              </a:ext>
            </a:extLst>
          </a:blip>
          <a:srcRect l="27500" t="35423" r="28125" b="23374"/>
          <a:stretch/>
        </p:blipFill>
        <p:spPr>
          <a:xfrm>
            <a:off x="6867525" y="1519813"/>
            <a:ext cx="5171154" cy="2521848"/>
          </a:xfrm>
          <a:prstGeom prst="rect">
            <a:avLst/>
          </a:prstGeom>
        </p:spPr>
      </p:pic>
      <p:pic>
        <p:nvPicPr>
          <p:cNvPr id="8" name="図 7" descr="グラフィカル ユーザー インターフェイス, アプリケーション&#10;&#10;自動的に生成された説明">
            <a:extLst>
              <a:ext uri="{FF2B5EF4-FFF2-40B4-BE49-F238E27FC236}">
                <a16:creationId xmlns:a16="http://schemas.microsoft.com/office/drawing/2014/main" id="{B9BE319D-7EE2-CED3-38FC-AA1CEB69CE84}"/>
              </a:ext>
            </a:extLst>
          </p:cNvPr>
          <p:cNvPicPr>
            <a:picLocks noChangeAspect="1"/>
          </p:cNvPicPr>
          <p:nvPr/>
        </p:nvPicPr>
        <p:blipFill rotWithShape="1">
          <a:blip r:embed="rId4">
            <a:extLst>
              <a:ext uri="{28A0092B-C50C-407E-A947-70E740481C1C}">
                <a14:useLocalDpi xmlns:a14="http://schemas.microsoft.com/office/drawing/2010/main" val="0"/>
              </a:ext>
            </a:extLst>
          </a:blip>
          <a:srcRect l="29843" t="34084" r="31563" b="22060"/>
          <a:stretch/>
        </p:blipFill>
        <p:spPr>
          <a:xfrm>
            <a:off x="4238626" y="4177787"/>
            <a:ext cx="4305300" cy="2569524"/>
          </a:xfrm>
          <a:prstGeom prst="rect">
            <a:avLst/>
          </a:prstGeom>
        </p:spPr>
      </p:pic>
    </p:spTree>
    <p:extLst>
      <p:ext uri="{BB962C8B-B14F-4D97-AF65-F5344CB8AC3E}">
        <p14:creationId xmlns:p14="http://schemas.microsoft.com/office/powerpoint/2010/main" val="1262739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90AC2C0B-289C-49C5-B557-97B4320AF168}"/>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kumimoji="1" lang="ja-JP" altLang="en-US" b="1" dirty="0"/>
              <a:t>実装予定だった機能</a:t>
            </a:r>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a:xfrm>
            <a:off x="813701" y="1455174"/>
            <a:ext cx="10515600" cy="4351338"/>
          </a:xfrm>
        </p:spPr>
        <p:txBody>
          <a:bodyPr/>
          <a:lstStyle/>
          <a:p>
            <a:pPr>
              <a:lnSpc>
                <a:spcPct val="200000"/>
              </a:lnSpc>
            </a:pPr>
            <a:r>
              <a:rPr kumimoji="1" lang="ja-JP" altLang="en-US" dirty="0"/>
              <a:t>スペースキー連打ゲーム</a:t>
            </a:r>
            <a:endParaRPr kumimoji="1" lang="en-US" altLang="ja-JP" dirty="0"/>
          </a:p>
          <a:p>
            <a:pPr>
              <a:lnSpc>
                <a:spcPct val="200000"/>
              </a:lnSpc>
            </a:pPr>
            <a:r>
              <a:rPr lang="ja-JP" altLang="en-US" dirty="0"/>
              <a:t>文字クリックゲーム</a:t>
            </a:r>
            <a:endParaRPr lang="en-US" altLang="ja-JP" dirty="0"/>
          </a:p>
          <a:p>
            <a:pPr>
              <a:lnSpc>
                <a:spcPct val="200000"/>
              </a:lnSpc>
            </a:pPr>
            <a:r>
              <a:rPr kumimoji="1" lang="ja-JP" altLang="en-US" dirty="0"/>
              <a:t>タグ順でのグラフ表示</a:t>
            </a:r>
            <a:r>
              <a:rPr kumimoji="1" lang="en-US" altLang="ja-JP" dirty="0"/>
              <a:t>(</a:t>
            </a:r>
            <a:r>
              <a:rPr kumimoji="1" lang="ja-JP" altLang="en-US" dirty="0"/>
              <a:t>データは渡せたが並び順を固定できなかった</a:t>
            </a:r>
            <a:r>
              <a:rPr kumimoji="1" lang="en-US" altLang="ja-JP" dirty="0"/>
              <a:t>)</a:t>
            </a:r>
            <a:endParaRPr kumimoji="1" lang="ja-JP" altLang="en-US" dirty="0"/>
          </a:p>
        </p:txBody>
      </p:sp>
    </p:spTree>
    <p:extLst>
      <p:ext uri="{BB962C8B-B14F-4D97-AF65-F5344CB8AC3E}">
        <p14:creationId xmlns:p14="http://schemas.microsoft.com/office/powerpoint/2010/main" val="19785725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CECAC4-4F34-4067-B658-9679D4CDBE9D}"/>
              </a:ext>
            </a:extLst>
          </p:cNvPr>
          <p:cNvSpPr>
            <a:spLocks noGrp="1"/>
          </p:cNvSpPr>
          <p:nvPr>
            <p:ph type="ctrTitle"/>
          </p:nvPr>
        </p:nvSpPr>
        <p:spPr/>
        <p:txBody>
          <a:bodyPr/>
          <a:lstStyle/>
          <a:p>
            <a:r>
              <a:rPr lang="ja-JP" altLang="en-US" dirty="0"/>
              <a:t>研修を終えて</a:t>
            </a:r>
            <a:endParaRPr kumimoji="1" lang="ja-JP" altLang="en-US"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type="subTitle" idx="1"/>
          </p:nvPr>
        </p:nvSpPr>
        <p:spPr/>
        <p:txBody>
          <a:bodyPr/>
          <a:lstStyle/>
          <a:p>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9884" y="3669983"/>
            <a:ext cx="2633916" cy="2506980"/>
          </a:xfrm>
          <a:prstGeom prst="rect">
            <a:avLst/>
          </a:prstGeom>
        </p:spPr>
      </p:pic>
    </p:spTree>
    <p:extLst>
      <p:ext uri="{BB962C8B-B14F-4D97-AF65-F5344CB8AC3E}">
        <p14:creationId xmlns:p14="http://schemas.microsoft.com/office/powerpoint/2010/main" val="1522382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吹き出し: 角を丸めた四角形 1">
            <a:extLst>
              <a:ext uri="{FF2B5EF4-FFF2-40B4-BE49-F238E27FC236}">
                <a16:creationId xmlns:a16="http://schemas.microsoft.com/office/drawing/2014/main" id="{C4034CB3-504E-4868-A2B7-7D7C51EACDC3}"/>
              </a:ext>
            </a:extLst>
          </p:cNvPr>
          <p:cNvSpPr/>
          <p:nvPr/>
        </p:nvSpPr>
        <p:spPr>
          <a:xfrm>
            <a:off x="609600" y="1297858"/>
            <a:ext cx="10776155" cy="3726426"/>
          </a:xfrm>
          <a:prstGeom prst="wedgeRoundRectCallout">
            <a:avLst>
              <a:gd name="adj1" fmla="val -4775"/>
              <a:gd name="adj2" fmla="val 52737"/>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 name="タイトル 3">
            <a:extLst>
              <a:ext uri="{FF2B5EF4-FFF2-40B4-BE49-F238E27FC236}">
                <a16:creationId xmlns:a16="http://schemas.microsoft.com/office/drawing/2014/main" id="{FDC53560-4E3F-40EF-8DDE-F6E4B7B952DB}"/>
              </a:ext>
            </a:extLst>
          </p:cNvPr>
          <p:cNvSpPr>
            <a:spLocks noGrp="1"/>
          </p:cNvSpPr>
          <p:nvPr>
            <p:ph type="ctrTitle"/>
          </p:nvPr>
        </p:nvSpPr>
        <p:spPr>
          <a:xfrm>
            <a:off x="904567" y="1182483"/>
            <a:ext cx="10382865" cy="2387600"/>
          </a:xfrm>
        </p:spPr>
        <p:txBody>
          <a:bodyPr/>
          <a:lstStyle/>
          <a:p>
            <a:r>
              <a:rPr lang="ja-JP" altLang="en-US" dirty="0"/>
              <a:t>これはあなたのためのアプリ</a:t>
            </a:r>
          </a:p>
        </p:txBody>
      </p:sp>
      <p:pic>
        <p:nvPicPr>
          <p:cNvPr id="6" name="図 5" descr="ロゴ が含まれている画像&#10;&#10;自動的に生成された説明">
            <a:extLst>
              <a:ext uri="{FF2B5EF4-FFF2-40B4-BE49-F238E27FC236}">
                <a16:creationId xmlns:a16="http://schemas.microsoft.com/office/drawing/2014/main" id="{C25B92E8-73F8-4A68-8BB9-D86804218A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6180" y="3759446"/>
            <a:ext cx="2633916" cy="2506980"/>
          </a:xfrm>
          <a:prstGeom prst="rect">
            <a:avLst/>
          </a:prstGeom>
        </p:spPr>
      </p:pic>
      <p:sp>
        <p:nvSpPr>
          <p:cNvPr id="3" name="テキスト ボックス 2">
            <a:extLst>
              <a:ext uri="{FF2B5EF4-FFF2-40B4-BE49-F238E27FC236}">
                <a16:creationId xmlns:a16="http://schemas.microsoft.com/office/drawing/2014/main" id="{B115B72D-27DE-4248-AE1F-210A1C829F21}"/>
              </a:ext>
            </a:extLst>
          </p:cNvPr>
          <p:cNvSpPr txBox="1"/>
          <p:nvPr/>
        </p:nvSpPr>
        <p:spPr>
          <a:xfrm>
            <a:off x="8868696" y="6271123"/>
            <a:ext cx="2418736" cy="369332"/>
          </a:xfrm>
          <a:prstGeom prst="rect">
            <a:avLst/>
          </a:prstGeom>
          <a:noFill/>
        </p:spPr>
        <p:txBody>
          <a:bodyPr wrap="square" rtlCol="0">
            <a:spAutoFit/>
          </a:bodyPr>
          <a:lstStyle/>
          <a:p>
            <a:r>
              <a:rPr kumimoji="1" lang="ja-JP" altLang="en-US" dirty="0"/>
              <a:t>やぎのラムちゃん</a:t>
            </a:r>
          </a:p>
        </p:txBody>
      </p:sp>
    </p:spTree>
    <p:extLst>
      <p:ext uri="{BB962C8B-B14F-4D97-AF65-F5344CB8AC3E}">
        <p14:creationId xmlns:p14="http://schemas.microsoft.com/office/powerpoint/2010/main" val="34329213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8F1D46-C14F-4D03-9E3B-6488EC47C89F}"/>
              </a:ext>
            </a:extLst>
          </p:cNvPr>
          <p:cNvSpPr>
            <a:spLocks noGrp="1"/>
          </p:cNvSpPr>
          <p:nvPr>
            <p:ph type="title"/>
          </p:nvPr>
        </p:nvSpPr>
        <p:spPr/>
        <p:txBody>
          <a:bodyPr/>
          <a:lstStyle/>
          <a:p>
            <a:r>
              <a:rPr kumimoji="1" lang="ja-JP" altLang="en-US" b="1" dirty="0"/>
              <a:t>上田雅也</a:t>
            </a:r>
          </a:p>
        </p:txBody>
      </p:sp>
      <p:sp>
        <p:nvSpPr>
          <p:cNvPr id="3" name="コンテンツ プレースホルダー 2">
            <a:extLst>
              <a:ext uri="{FF2B5EF4-FFF2-40B4-BE49-F238E27FC236}">
                <a16:creationId xmlns:a16="http://schemas.microsoft.com/office/drawing/2014/main" id="{058EA054-4E08-42A8-9DFA-302A36146BFC}"/>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13458008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8F1D46-C14F-4D03-9E3B-6488EC47C89F}"/>
              </a:ext>
            </a:extLst>
          </p:cNvPr>
          <p:cNvSpPr>
            <a:spLocks noGrp="1"/>
          </p:cNvSpPr>
          <p:nvPr>
            <p:ph type="title"/>
          </p:nvPr>
        </p:nvSpPr>
        <p:spPr/>
        <p:txBody>
          <a:bodyPr/>
          <a:lstStyle/>
          <a:p>
            <a:r>
              <a:rPr kumimoji="1" lang="ja-JP" altLang="en-US" b="1" i="1" dirty="0">
                <a:latin typeface="HGP創英角ﾎﾟｯﾌﾟ体" panose="040B0A00000000000000" pitchFamily="50" charset="-128"/>
                <a:ea typeface="HGP創英角ﾎﾟｯﾌﾟ体" panose="040B0A00000000000000" pitchFamily="50" charset="-128"/>
              </a:rPr>
              <a:t>佐野友樹</a:t>
            </a:r>
          </a:p>
        </p:txBody>
      </p:sp>
      <p:sp>
        <p:nvSpPr>
          <p:cNvPr id="3" name="コンテンツ プレースホルダー 2">
            <a:extLst>
              <a:ext uri="{FF2B5EF4-FFF2-40B4-BE49-F238E27FC236}">
                <a16:creationId xmlns:a16="http://schemas.microsoft.com/office/drawing/2014/main" id="{058EA054-4E08-42A8-9DFA-302A36146BFC}"/>
              </a:ext>
            </a:extLst>
          </p:cNvPr>
          <p:cNvSpPr>
            <a:spLocks noGrp="1"/>
          </p:cNvSpPr>
          <p:nvPr>
            <p:ph idx="1"/>
          </p:nvPr>
        </p:nvSpPr>
        <p:spPr/>
        <p:txBody>
          <a:bodyPr/>
          <a:lstStyle/>
          <a:p>
            <a:endParaRPr kumimoji="1" lang="ja-JP" altLang="en-US" dirty="0"/>
          </a:p>
        </p:txBody>
      </p:sp>
    </p:spTree>
    <p:extLst>
      <p:ext uri="{BB962C8B-B14F-4D97-AF65-F5344CB8AC3E}">
        <p14:creationId xmlns:p14="http://schemas.microsoft.com/office/powerpoint/2010/main" val="32016299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3F03FBE-B442-4A50-AD63-1047C3C30314}"/>
              </a:ext>
            </a:extLst>
          </p:cNvPr>
          <p:cNvSpPr>
            <a:spLocks noGrp="1"/>
          </p:cNvSpPr>
          <p:nvPr>
            <p:ph type="title"/>
          </p:nvPr>
        </p:nvSpPr>
        <p:spPr/>
        <p:txBody>
          <a:bodyPr/>
          <a:lstStyle/>
          <a:p>
            <a:r>
              <a:rPr kumimoji="1" lang="ja-JP" altLang="en-US" b="1" dirty="0"/>
              <a:t>森内翠</a:t>
            </a:r>
          </a:p>
        </p:txBody>
      </p:sp>
      <p:sp>
        <p:nvSpPr>
          <p:cNvPr id="3" name="コンテンツ プレースホルダー 2">
            <a:extLst>
              <a:ext uri="{FF2B5EF4-FFF2-40B4-BE49-F238E27FC236}">
                <a16:creationId xmlns:a16="http://schemas.microsoft.com/office/drawing/2014/main" id="{9B420E4E-24B9-427E-AAF1-9F99384D650F}"/>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22739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8711E8-7E56-4095-99F0-AA7D285EB955}"/>
              </a:ext>
            </a:extLst>
          </p:cNvPr>
          <p:cNvSpPr>
            <a:spLocks noGrp="1"/>
          </p:cNvSpPr>
          <p:nvPr>
            <p:ph type="title"/>
          </p:nvPr>
        </p:nvSpPr>
        <p:spPr/>
        <p:txBody>
          <a:bodyPr/>
          <a:lstStyle/>
          <a:p>
            <a:r>
              <a:rPr kumimoji="1" lang="ja-JP" altLang="en-US" b="1" dirty="0"/>
              <a:t>長谷川捺</a:t>
            </a:r>
          </a:p>
        </p:txBody>
      </p:sp>
      <p:sp>
        <p:nvSpPr>
          <p:cNvPr id="3" name="コンテンツ プレースホルダー 2">
            <a:extLst>
              <a:ext uri="{FF2B5EF4-FFF2-40B4-BE49-F238E27FC236}">
                <a16:creationId xmlns:a16="http://schemas.microsoft.com/office/drawing/2014/main" id="{36FEFBF7-76C2-46F1-857E-BBD9C1146A3D}"/>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7716130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93DEA2-588F-41B3-9430-0A445DD3ECEF}"/>
              </a:ext>
            </a:extLst>
          </p:cNvPr>
          <p:cNvSpPr>
            <a:spLocks noGrp="1"/>
          </p:cNvSpPr>
          <p:nvPr>
            <p:ph type="title"/>
          </p:nvPr>
        </p:nvSpPr>
        <p:spPr/>
        <p:txBody>
          <a:bodyPr/>
          <a:lstStyle/>
          <a:p>
            <a:r>
              <a:rPr kumimoji="1" lang="ja-JP" altLang="en-US" b="1" dirty="0"/>
              <a:t>早野真優奈</a:t>
            </a:r>
          </a:p>
        </p:txBody>
      </p:sp>
      <p:sp>
        <p:nvSpPr>
          <p:cNvPr id="3" name="コンテンツ プレースホルダー 2">
            <a:extLst>
              <a:ext uri="{FF2B5EF4-FFF2-40B4-BE49-F238E27FC236}">
                <a16:creationId xmlns:a16="http://schemas.microsoft.com/office/drawing/2014/main" id="{732A2658-EDA6-4902-BCFC-DBC6DD598273}"/>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7312680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538783-8134-4825-8CD3-FE09EC86F6C7}"/>
              </a:ext>
            </a:extLst>
          </p:cNvPr>
          <p:cNvSpPr>
            <a:spLocks noGrp="1"/>
          </p:cNvSpPr>
          <p:nvPr>
            <p:ph type="title"/>
          </p:nvPr>
        </p:nvSpPr>
        <p:spPr/>
        <p:txBody>
          <a:bodyPr/>
          <a:lstStyle/>
          <a:p>
            <a:r>
              <a:rPr kumimoji="1" lang="ja-JP" altLang="en-US" b="1" dirty="0"/>
              <a:t>藤橋遼太郎</a:t>
            </a:r>
          </a:p>
        </p:txBody>
      </p:sp>
      <p:sp>
        <p:nvSpPr>
          <p:cNvPr id="3" name="コンテンツ プレースホルダー 2">
            <a:extLst>
              <a:ext uri="{FF2B5EF4-FFF2-40B4-BE49-F238E27FC236}">
                <a16:creationId xmlns:a16="http://schemas.microsoft.com/office/drawing/2014/main" id="{093C8697-D714-42A1-9129-D8994BC4C707}"/>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8263319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謝辞</a:t>
            </a:r>
            <a:endParaRPr kumimoji="1" lang="ja-JP" altLang="en-US" b="1"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pPr marL="0" indent="0">
              <a:buNone/>
            </a:pPr>
            <a:r>
              <a:rPr kumimoji="1" lang="ja-JP" altLang="en-US" sz="2800" dirty="0"/>
              <a:t>研修講師の皆様、ならびに研修事務局の皆様</a:t>
            </a:r>
            <a:endParaRPr kumimoji="1" lang="en-US" altLang="ja-JP" sz="2800" dirty="0"/>
          </a:p>
          <a:p>
            <a:pPr marL="0" indent="0">
              <a:buNone/>
            </a:pPr>
            <a:r>
              <a:rPr lang="ja-JP" altLang="en-US" sz="2800" dirty="0"/>
              <a:t>一緒に学習してくれたクラスの皆さん</a:t>
            </a:r>
            <a:r>
              <a:rPr kumimoji="1" lang="ja-JP" altLang="en-US" sz="2800" dirty="0"/>
              <a:t>に厚く御礼申し上げます。</a:t>
            </a:r>
            <a:endParaRPr kumimoji="1" lang="en-US" altLang="ja-JP" sz="2800" dirty="0"/>
          </a:p>
          <a:p>
            <a:pPr marL="0" indent="0">
              <a:buNone/>
            </a:pPr>
            <a:endParaRPr kumimoji="1" lang="ja-JP" altLang="en-US" sz="2800" dirty="0"/>
          </a:p>
          <a:p>
            <a:pPr marL="0" indent="0">
              <a:buNone/>
            </a:pPr>
            <a:r>
              <a:rPr kumimoji="1" lang="ja-JP" altLang="en-US" dirty="0"/>
              <a:t>株式会社ジェネシス</a:t>
            </a:r>
            <a:r>
              <a:rPr lang="ja-JP" altLang="en-US" dirty="0"/>
              <a:t>、</a:t>
            </a:r>
            <a:r>
              <a:rPr kumimoji="1" lang="ja-JP" altLang="en-US" dirty="0"/>
              <a:t>株式会社クライス</a:t>
            </a:r>
            <a:endParaRPr kumimoji="1" lang="en-US" altLang="ja-JP" dirty="0"/>
          </a:p>
          <a:p>
            <a:pPr marL="0" indent="0">
              <a:buNone/>
            </a:pPr>
            <a:r>
              <a:rPr lang="ja-JP" altLang="en-US" dirty="0"/>
              <a:t>株式会社</a:t>
            </a:r>
            <a:r>
              <a:rPr lang="en-US" altLang="ja-JP" dirty="0"/>
              <a:t>YSL</a:t>
            </a:r>
            <a:r>
              <a:rPr lang="ja-JP" altLang="en-US" dirty="0"/>
              <a:t>ソリューション、</a:t>
            </a:r>
            <a:r>
              <a:rPr kumimoji="1" lang="ja-JP" altLang="en-US" dirty="0"/>
              <a:t>日本システムクリエイト株式会社</a:t>
            </a:r>
            <a:endParaRPr kumimoji="1" lang="en-US" altLang="ja-JP" dirty="0"/>
          </a:p>
          <a:p>
            <a:pPr marL="0" indent="0">
              <a:buNone/>
            </a:pPr>
            <a:r>
              <a:rPr lang="ja-JP" altLang="en-US" dirty="0"/>
              <a:t>の皆様に厚く御礼申し上げます。</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5425" y="4329257"/>
            <a:ext cx="2546862" cy="2424121"/>
          </a:xfrm>
          <a:prstGeom prst="rect">
            <a:avLst/>
          </a:prstGeom>
        </p:spPr>
      </p:pic>
    </p:spTree>
    <p:extLst>
      <p:ext uri="{BB962C8B-B14F-4D97-AF65-F5344CB8AC3E}">
        <p14:creationId xmlns:p14="http://schemas.microsoft.com/office/powerpoint/2010/main" val="1067983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吹き出し: 角を丸めた四角形 4">
            <a:extLst>
              <a:ext uri="{FF2B5EF4-FFF2-40B4-BE49-F238E27FC236}">
                <a16:creationId xmlns:a16="http://schemas.microsoft.com/office/drawing/2014/main" id="{2ED91002-3659-4479-8573-690713DAD500}"/>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F59C9F38-5B81-48B2-8E9F-6668709BE0D5}"/>
              </a:ext>
            </a:extLst>
          </p:cNvPr>
          <p:cNvSpPr>
            <a:spLocks noGrp="1"/>
          </p:cNvSpPr>
          <p:nvPr>
            <p:ph type="title"/>
          </p:nvPr>
        </p:nvSpPr>
        <p:spPr/>
        <p:txBody>
          <a:bodyPr/>
          <a:lstStyle/>
          <a:p>
            <a:r>
              <a:rPr kumimoji="1" lang="ja-JP" altLang="en-US" b="1" dirty="0"/>
              <a:t>システム開発の経緯</a:t>
            </a:r>
          </a:p>
        </p:txBody>
      </p:sp>
      <p:sp>
        <p:nvSpPr>
          <p:cNvPr id="3" name="コンテンツ プレースホルダー 2">
            <a:extLst>
              <a:ext uri="{FF2B5EF4-FFF2-40B4-BE49-F238E27FC236}">
                <a16:creationId xmlns:a16="http://schemas.microsoft.com/office/drawing/2014/main" id="{C966B9C1-F92D-4A2B-A466-416DADFAFDDA}"/>
              </a:ext>
            </a:extLst>
          </p:cNvPr>
          <p:cNvSpPr>
            <a:spLocks noGrp="1"/>
          </p:cNvSpPr>
          <p:nvPr>
            <p:ph idx="1"/>
          </p:nvPr>
        </p:nvSpPr>
        <p:spPr/>
        <p:txBody>
          <a:bodyPr/>
          <a:lstStyle/>
          <a:p>
            <a:r>
              <a:rPr lang="ja-JP" altLang="en-US" dirty="0"/>
              <a:t>近年仕事や職業生活に対する強い不安、悩み、ストレスを感じる労働者が半数を超えている</a:t>
            </a:r>
            <a:r>
              <a:rPr lang="en-US" altLang="ja-JP" dirty="0"/>
              <a:t>(</a:t>
            </a:r>
            <a:r>
              <a:rPr lang="ja-JP" altLang="en-US" dirty="0"/>
              <a:t>厚生労働省「労働安全衛生調査」</a:t>
            </a:r>
            <a:r>
              <a:rPr lang="en-US" altLang="ja-JP" dirty="0"/>
              <a:t>)</a:t>
            </a:r>
          </a:p>
          <a:p>
            <a:r>
              <a:rPr lang="ja-JP" altLang="en-US" dirty="0"/>
              <a:t>ネガティブな感情を持った年の近い若い人に向けたアプリをつくる</a:t>
            </a:r>
            <a:endParaRPr lang="en-US" altLang="ja-JP" dirty="0"/>
          </a:p>
          <a:p>
            <a:r>
              <a:rPr kumimoji="1" lang="ja-JP" altLang="en-US" dirty="0"/>
              <a:t>掲示板にしなかった理由</a:t>
            </a:r>
            <a:r>
              <a:rPr kumimoji="1" lang="en-US" altLang="ja-JP" dirty="0"/>
              <a:t>(SNS</a:t>
            </a:r>
            <a:r>
              <a:rPr kumimoji="1" lang="ja-JP" altLang="en-US" dirty="0"/>
              <a:t>との対比</a:t>
            </a:r>
            <a:r>
              <a:rPr kumimoji="1" lang="en-US" altLang="ja-JP" dirty="0"/>
              <a:t>)</a:t>
            </a:r>
          </a:p>
          <a:p>
            <a:endParaRPr lang="en-US" altLang="ja-JP" dirty="0"/>
          </a:p>
          <a:p>
            <a:endParaRPr lang="en-US" altLang="ja-JP" dirty="0"/>
          </a:p>
          <a:p>
            <a:endParaRPr kumimoji="1" lang="ja-JP" altLang="en-US" dirty="0"/>
          </a:p>
        </p:txBody>
      </p:sp>
      <p:pic>
        <p:nvPicPr>
          <p:cNvPr id="4" name="図 3" descr="ロゴ が含まれている画像&#10;&#10;自動的に生成された説明">
            <a:extLst>
              <a:ext uri="{FF2B5EF4-FFF2-40B4-BE49-F238E27FC236}">
                <a16:creationId xmlns:a16="http://schemas.microsoft.com/office/drawing/2014/main" id="{0C13E073-A6F6-4B2E-AF9C-86301175CB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55940" y="4145526"/>
            <a:ext cx="2633916" cy="2506980"/>
          </a:xfrm>
          <a:prstGeom prst="rect">
            <a:avLst/>
          </a:prstGeom>
        </p:spPr>
      </p:pic>
    </p:spTree>
    <p:extLst>
      <p:ext uri="{BB962C8B-B14F-4D97-AF65-F5344CB8AC3E}">
        <p14:creationId xmlns:p14="http://schemas.microsoft.com/office/powerpoint/2010/main" val="973488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6DFDF-315A-4FFB-9456-900B895B92BE}"/>
              </a:ext>
            </a:extLst>
          </p:cNvPr>
          <p:cNvSpPr>
            <a:spLocks noGrp="1"/>
          </p:cNvSpPr>
          <p:nvPr>
            <p:ph type="ctrTitle"/>
          </p:nvPr>
        </p:nvSpPr>
        <p:spPr>
          <a:xfrm>
            <a:off x="1401097" y="1172651"/>
            <a:ext cx="9389806" cy="2387600"/>
          </a:xfrm>
        </p:spPr>
        <p:txBody>
          <a:bodyPr>
            <a:normAutofit/>
          </a:bodyPr>
          <a:lstStyle/>
          <a:p>
            <a:r>
              <a:rPr kumimoji="1" lang="ja-JP" altLang="en-US" sz="8000" b="1" i="1" dirty="0"/>
              <a:t>愚痴はきだしアプリ</a:t>
            </a:r>
          </a:p>
        </p:txBody>
      </p:sp>
    </p:spTree>
    <p:extLst>
      <p:ext uri="{BB962C8B-B14F-4D97-AF65-F5344CB8AC3E}">
        <p14:creationId xmlns:p14="http://schemas.microsoft.com/office/powerpoint/2010/main" val="2589200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111FE3D4-11ED-4FDA-9132-0A80ED57EC6B}"/>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kumimoji="1" lang="ja-JP" altLang="en-US" b="1" dirty="0"/>
              <a:t>アプリの概要</a:t>
            </a:r>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endParaRPr lang="en-US" altLang="ja-JP" dirty="0"/>
          </a:p>
          <a:p>
            <a:r>
              <a:rPr lang="ja-JP" altLang="en-US" dirty="0"/>
              <a:t>ストレスのはけ口</a:t>
            </a:r>
            <a:endParaRPr lang="en-US" altLang="ja-JP" dirty="0"/>
          </a:p>
          <a:p>
            <a:endParaRPr lang="en-US" altLang="ja-JP" dirty="0"/>
          </a:p>
          <a:p>
            <a:endParaRPr lang="en-US" altLang="ja-JP"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9884" y="3669983"/>
            <a:ext cx="2633916" cy="2506980"/>
          </a:xfrm>
          <a:prstGeom prst="rect">
            <a:avLst/>
          </a:prstGeom>
        </p:spPr>
      </p:pic>
    </p:spTree>
    <p:extLst>
      <p:ext uri="{BB962C8B-B14F-4D97-AF65-F5344CB8AC3E}">
        <p14:creationId xmlns:p14="http://schemas.microsoft.com/office/powerpoint/2010/main" val="3772720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5FEFB39-E33E-4C77-87E8-0CA4796468C9}"/>
              </a:ext>
            </a:extLst>
          </p:cNvPr>
          <p:cNvSpPr>
            <a:spLocks noGrp="1"/>
          </p:cNvSpPr>
          <p:nvPr>
            <p:ph type="title"/>
          </p:nvPr>
        </p:nvSpPr>
        <p:spPr/>
        <p:txBody>
          <a:bodyPr/>
          <a:lstStyle/>
          <a:p>
            <a:r>
              <a:rPr kumimoji="1" lang="ja-JP" altLang="en-US" b="1" dirty="0"/>
              <a:t>アプリの全体像</a:t>
            </a:r>
          </a:p>
        </p:txBody>
      </p:sp>
      <p:sp>
        <p:nvSpPr>
          <p:cNvPr id="3" name="四角形: 角を丸くする 2">
            <a:extLst>
              <a:ext uri="{FF2B5EF4-FFF2-40B4-BE49-F238E27FC236}">
                <a16:creationId xmlns:a16="http://schemas.microsoft.com/office/drawing/2014/main" id="{5A5AF8A2-52BC-07FE-52FC-2AD8906921E0}"/>
              </a:ext>
            </a:extLst>
          </p:cNvPr>
          <p:cNvSpPr/>
          <p:nvPr/>
        </p:nvSpPr>
        <p:spPr>
          <a:xfrm>
            <a:off x="3603525" y="2628611"/>
            <a:ext cx="3394827" cy="307686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4" name="四角形: 角を丸くする 3">
            <a:extLst>
              <a:ext uri="{FF2B5EF4-FFF2-40B4-BE49-F238E27FC236}">
                <a16:creationId xmlns:a16="http://schemas.microsoft.com/office/drawing/2014/main" id="{96AA0131-15B8-FD5A-3D9D-863B89E4DFF1}"/>
              </a:ext>
            </a:extLst>
          </p:cNvPr>
          <p:cNvSpPr/>
          <p:nvPr/>
        </p:nvSpPr>
        <p:spPr>
          <a:xfrm>
            <a:off x="1257300" y="2682599"/>
            <a:ext cx="1240736" cy="3722963"/>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ログイン画面</a:t>
            </a:r>
          </a:p>
        </p:txBody>
      </p:sp>
      <p:sp>
        <p:nvSpPr>
          <p:cNvPr id="5" name="四角形: 角を丸くする 4">
            <a:extLst>
              <a:ext uri="{FF2B5EF4-FFF2-40B4-BE49-F238E27FC236}">
                <a16:creationId xmlns:a16="http://schemas.microsoft.com/office/drawing/2014/main" id="{13C91C09-665E-F27C-C98B-7685F5FF8EFB}"/>
              </a:ext>
            </a:extLst>
          </p:cNvPr>
          <p:cNvSpPr/>
          <p:nvPr/>
        </p:nvSpPr>
        <p:spPr>
          <a:xfrm>
            <a:off x="4067617" y="2877699"/>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a:solidFill>
                  <a:schemeClr val="tx1"/>
                </a:solidFill>
              </a:rPr>
              <a:t>トップ画面</a:t>
            </a:r>
            <a:endParaRPr kumimoji="1" lang="ja-JP" altLang="en-US" b="1" dirty="0">
              <a:solidFill>
                <a:schemeClr val="tx1"/>
              </a:solidFill>
            </a:endParaRPr>
          </a:p>
        </p:txBody>
      </p:sp>
      <p:sp>
        <p:nvSpPr>
          <p:cNvPr id="6" name="矢印: 右 5">
            <a:extLst>
              <a:ext uri="{FF2B5EF4-FFF2-40B4-BE49-F238E27FC236}">
                <a16:creationId xmlns:a16="http://schemas.microsoft.com/office/drawing/2014/main" id="{B111B635-9012-BF1E-5D8B-008CCE904016}"/>
              </a:ext>
            </a:extLst>
          </p:cNvPr>
          <p:cNvSpPr/>
          <p:nvPr/>
        </p:nvSpPr>
        <p:spPr>
          <a:xfrm>
            <a:off x="2498031" y="3051088"/>
            <a:ext cx="1569586" cy="276050"/>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 name="矢印: 右 6">
            <a:extLst>
              <a:ext uri="{FF2B5EF4-FFF2-40B4-BE49-F238E27FC236}">
                <a16:creationId xmlns:a16="http://schemas.microsoft.com/office/drawing/2014/main" id="{DEB2B198-A489-01C0-9FF4-56A42388B4D5}"/>
              </a:ext>
            </a:extLst>
          </p:cNvPr>
          <p:cNvSpPr/>
          <p:nvPr/>
        </p:nvSpPr>
        <p:spPr>
          <a:xfrm rot="10800000">
            <a:off x="2498036" y="4662622"/>
            <a:ext cx="1105489" cy="269431"/>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四角形: 角を丸くする 7">
            <a:extLst>
              <a:ext uri="{FF2B5EF4-FFF2-40B4-BE49-F238E27FC236}">
                <a16:creationId xmlns:a16="http://schemas.microsoft.com/office/drawing/2014/main" id="{E417CE05-13E4-3E41-EF0B-67F89B13FAC2}"/>
              </a:ext>
            </a:extLst>
          </p:cNvPr>
          <p:cNvSpPr/>
          <p:nvPr/>
        </p:nvSpPr>
        <p:spPr>
          <a:xfrm>
            <a:off x="4067618" y="3548662"/>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愚痴一覧画面</a:t>
            </a:r>
          </a:p>
        </p:txBody>
      </p:sp>
      <p:sp>
        <p:nvSpPr>
          <p:cNvPr id="9" name="四角形: 角を丸くする 8">
            <a:extLst>
              <a:ext uri="{FF2B5EF4-FFF2-40B4-BE49-F238E27FC236}">
                <a16:creationId xmlns:a16="http://schemas.microsoft.com/office/drawing/2014/main" id="{CD73E430-107B-D455-FF14-95DF89C863AE}"/>
              </a:ext>
            </a:extLst>
          </p:cNvPr>
          <p:cNvSpPr/>
          <p:nvPr/>
        </p:nvSpPr>
        <p:spPr>
          <a:xfrm>
            <a:off x="4067619" y="4227040"/>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愚痴入力画面</a:t>
            </a:r>
          </a:p>
        </p:txBody>
      </p:sp>
      <p:sp>
        <p:nvSpPr>
          <p:cNvPr id="10" name="四角形: 角を丸くする 9">
            <a:extLst>
              <a:ext uri="{FF2B5EF4-FFF2-40B4-BE49-F238E27FC236}">
                <a16:creationId xmlns:a16="http://schemas.microsoft.com/office/drawing/2014/main" id="{3E1E8A62-A911-DF6D-2E6D-20435BB90376}"/>
              </a:ext>
            </a:extLst>
          </p:cNvPr>
          <p:cNvSpPr/>
          <p:nvPr/>
        </p:nvSpPr>
        <p:spPr>
          <a:xfrm>
            <a:off x="4067619" y="4905418"/>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ゲーム選択</a:t>
            </a:r>
            <a:r>
              <a:rPr kumimoji="1" lang="en-US" altLang="ja-JP" b="1" dirty="0">
                <a:solidFill>
                  <a:schemeClr val="tx1"/>
                </a:solidFill>
              </a:rPr>
              <a:t>/</a:t>
            </a:r>
            <a:r>
              <a:rPr kumimoji="1" lang="ja-JP" altLang="en-US" b="1" dirty="0">
                <a:solidFill>
                  <a:schemeClr val="tx1"/>
                </a:solidFill>
              </a:rPr>
              <a:t>チェックボックス画面</a:t>
            </a:r>
          </a:p>
        </p:txBody>
      </p:sp>
      <p:sp>
        <p:nvSpPr>
          <p:cNvPr id="11" name="四角形: 角を丸くする 10">
            <a:extLst>
              <a:ext uri="{FF2B5EF4-FFF2-40B4-BE49-F238E27FC236}">
                <a16:creationId xmlns:a16="http://schemas.microsoft.com/office/drawing/2014/main" id="{FA18AC03-E3E4-E017-57AA-0B3DADB2E53A}"/>
              </a:ext>
            </a:extLst>
          </p:cNvPr>
          <p:cNvSpPr/>
          <p:nvPr/>
        </p:nvSpPr>
        <p:spPr>
          <a:xfrm>
            <a:off x="7822356" y="2628610"/>
            <a:ext cx="3394827" cy="3005755"/>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endParaRPr>
          </a:p>
        </p:txBody>
      </p:sp>
      <p:sp>
        <p:nvSpPr>
          <p:cNvPr id="12" name="四角形: 角を丸くする 11">
            <a:extLst>
              <a:ext uri="{FF2B5EF4-FFF2-40B4-BE49-F238E27FC236}">
                <a16:creationId xmlns:a16="http://schemas.microsoft.com/office/drawing/2014/main" id="{D8162A15-16D2-6228-F795-9F405BADA14D}"/>
              </a:ext>
            </a:extLst>
          </p:cNvPr>
          <p:cNvSpPr/>
          <p:nvPr/>
        </p:nvSpPr>
        <p:spPr>
          <a:xfrm>
            <a:off x="8130643" y="3391264"/>
            <a:ext cx="2778252"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クリック破壊ゲーム画面</a:t>
            </a:r>
          </a:p>
        </p:txBody>
      </p:sp>
      <p:sp>
        <p:nvSpPr>
          <p:cNvPr id="13" name="四角形: 角を丸くする 12">
            <a:extLst>
              <a:ext uri="{FF2B5EF4-FFF2-40B4-BE49-F238E27FC236}">
                <a16:creationId xmlns:a16="http://schemas.microsoft.com/office/drawing/2014/main" id="{36606DDC-38D5-39C8-411C-109EADC8EBEE}"/>
              </a:ext>
            </a:extLst>
          </p:cNvPr>
          <p:cNvSpPr/>
          <p:nvPr/>
        </p:nvSpPr>
        <p:spPr>
          <a:xfrm>
            <a:off x="8130643" y="4363007"/>
            <a:ext cx="2778252"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ヤギのご飯ゲーム画面</a:t>
            </a:r>
          </a:p>
        </p:txBody>
      </p:sp>
      <p:sp>
        <p:nvSpPr>
          <p:cNvPr id="14" name="四角形: 角を丸くする 13">
            <a:extLst>
              <a:ext uri="{FF2B5EF4-FFF2-40B4-BE49-F238E27FC236}">
                <a16:creationId xmlns:a16="http://schemas.microsoft.com/office/drawing/2014/main" id="{F08D29DC-BDBA-D549-C3DB-1AF5546E177D}"/>
              </a:ext>
            </a:extLst>
          </p:cNvPr>
          <p:cNvSpPr/>
          <p:nvPr/>
        </p:nvSpPr>
        <p:spPr>
          <a:xfrm>
            <a:off x="4067616" y="5782890"/>
            <a:ext cx="2466639" cy="59923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b="1" dirty="0">
                <a:solidFill>
                  <a:schemeClr val="tx1"/>
                </a:solidFill>
              </a:rPr>
              <a:t>新規登録画面</a:t>
            </a:r>
            <a:endParaRPr kumimoji="1" lang="ja-JP" altLang="en-US" b="1" dirty="0">
              <a:solidFill>
                <a:schemeClr val="tx1"/>
              </a:solidFill>
            </a:endParaRPr>
          </a:p>
        </p:txBody>
      </p:sp>
      <p:sp>
        <p:nvSpPr>
          <p:cNvPr id="15" name="矢印: 左右 14">
            <a:extLst>
              <a:ext uri="{FF2B5EF4-FFF2-40B4-BE49-F238E27FC236}">
                <a16:creationId xmlns:a16="http://schemas.microsoft.com/office/drawing/2014/main" id="{7DF5DB48-D38B-0D5B-7682-C262D647E9AB}"/>
              </a:ext>
            </a:extLst>
          </p:cNvPr>
          <p:cNvSpPr/>
          <p:nvPr/>
        </p:nvSpPr>
        <p:spPr>
          <a:xfrm>
            <a:off x="2498036" y="5957562"/>
            <a:ext cx="1569580" cy="269431"/>
          </a:xfrm>
          <a:prstGeom prst="lef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6" name="四角形: 角を丸くする 15">
            <a:extLst>
              <a:ext uri="{FF2B5EF4-FFF2-40B4-BE49-F238E27FC236}">
                <a16:creationId xmlns:a16="http://schemas.microsoft.com/office/drawing/2014/main" id="{618BADE3-8388-E38C-D1CB-ACC4AB7E6FF1}"/>
              </a:ext>
            </a:extLst>
          </p:cNvPr>
          <p:cNvSpPr/>
          <p:nvPr/>
        </p:nvSpPr>
        <p:spPr>
          <a:xfrm>
            <a:off x="3994342" y="1986681"/>
            <a:ext cx="2613188" cy="596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愚痴機能</a:t>
            </a:r>
          </a:p>
        </p:txBody>
      </p:sp>
      <p:sp>
        <p:nvSpPr>
          <p:cNvPr id="17" name="矢印: 左右 16">
            <a:extLst>
              <a:ext uri="{FF2B5EF4-FFF2-40B4-BE49-F238E27FC236}">
                <a16:creationId xmlns:a16="http://schemas.microsoft.com/office/drawing/2014/main" id="{9EEE1359-8E1A-5CF4-A555-924A7106B7EE}"/>
              </a:ext>
            </a:extLst>
          </p:cNvPr>
          <p:cNvSpPr/>
          <p:nvPr/>
        </p:nvSpPr>
        <p:spPr>
          <a:xfrm>
            <a:off x="6557939" y="5070318"/>
            <a:ext cx="1240736" cy="269430"/>
          </a:xfrm>
          <a:prstGeom prst="lef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8" name="矢印: 右 17">
            <a:extLst>
              <a:ext uri="{FF2B5EF4-FFF2-40B4-BE49-F238E27FC236}">
                <a16:creationId xmlns:a16="http://schemas.microsoft.com/office/drawing/2014/main" id="{A0D5E7AE-083E-354C-E334-74D592F8BA5B}"/>
              </a:ext>
            </a:extLst>
          </p:cNvPr>
          <p:cNvSpPr/>
          <p:nvPr/>
        </p:nvSpPr>
        <p:spPr>
          <a:xfrm rot="10800000">
            <a:off x="6534255" y="3027583"/>
            <a:ext cx="1264419" cy="269431"/>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9" name="四角形: 角を丸くする 18">
            <a:extLst>
              <a:ext uri="{FF2B5EF4-FFF2-40B4-BE49-F238E27FC236}">
                <a16:creationId xmlns:a16="http://schemas.microsoft.com/office/drawing/2014/main" id="{15B51DB7-77E1-E2BD-63FC-2BEDD5DD8917}"/>
              </a:ext>
            </a:extLst>
          </p:cNvPr>
          <p:cNvSpPr/>
          <p:nvPr/>
        </p:nvSpPr>
        <p:spPr>
          <a:xfrm>
            <a:off x="8213175" y="1986681"/>
            <a:ext cx="2613188" cy="596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ゲーム機能</a:t>
            </a:r>
          </a:p>
        </p:txBody>
      </p:sp>
    </p:spTree>
    <p:extLst>
      <p:ext uri="{BB962C8B-B14F-4D97-AF65-F5344CB8AC3E}">
        <p14:creationId xmlns:p14="http://schemas.microsoft.com/office/powerpoint/2010/main" val="3163266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基本機能</a:t>
            </a:r>
            <a:endParaRPr kumimoji="1" lang="ja-JP" altLang="en-US" b="1" dirty="0"/>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pPr>
              <a:lnSpc>
                <a:spcPct val="100000"/>
              </a:lnSpc>
            </a:pPr>
            <a:r>
              <a:rPr lang="ja-JP" altLang="en-US" dirty="0"/>
              <a:t>ログイン</a:t>
            </a:r>
            <a:endParaRPr lang="en-US" altLang="ja-JP" dirty="0"/>
          </a:p>
          <a:p>
            <a:pPr>
              <a:lnSpc>
                <a:spcPct val="100000"/>
              </a:lnSpc>
            </a:pPr>
            <a:r>
              <a:rPr kumimoji="1" lang="ja-JP" altLang="en-US" dirty="0"/>
              <a:t>新規登録</a:t>
            </a:r>
            <a:endParaRPr kumimoji="1" lang="en-US" altLang="ja-JP" dirty="0"/>
          </a:p>
          <a:p>
            <a:pPr>
              <a:lnSpc>
                <a:spcPct val="100000"/>
              </a:lnSpc>
            </a:pPr>
            <a:r>
              <a:rPr kumimoji="1" lang="ja-JP" altLang="en-US" dirty="0"/>
              <a:t>愚痴入力</a:t>
            </a:r>
            <a:endParaRPr kumimoji="1" lang="en-US" altLang="ja-JP" dirty="0"/>
          </a:p>
          <a:p>
            <a:pPr>
              <a:lnSpc>
                <a:spcPct val="100000"/>
              </a:lnSpc>
            </a:pPr>
            <a:r>
              <a:rPr lang="ja-JP" altLang="en-US" dirty="0"/>
              <a:t>一覧</a:t>
            </a:r>
            <a:endParaRPr lang="en-US" altLang="ja-JP" dirty="0"/>
          </a:p>
          <a:p>
            <a:pPr>
              <a:lnSpc>
                <a:spcPct val="100000"/>
              </a:lnSpc>
            </a:pPr>
            <a:r>
              <a:rPr kumimoji="1" lang="ja-JP" altLang="en-US" dirty="0"/>
              <a:t>削除</a:t>
            </a:r>
            <a:endParaRPr kumimoji="1" lang="en-US" altLang="ja-JP" dirty="0"/>
          </a:p>
          <a:p>
            <a:pPr>
              <a:lnSpc>
                <a:spcPct val="100000"/>
              </a:lnSpc>
            </a:pPr>
            <a:r>
              <a:rPr lang="ja-JP" altLang="en-US" dirty="0"/>
              <a:t>ログアウト</a:t>
            </a:r>
            <a:endParaRPr kumimoji="1" lang="ja-JP" altLang="en-US"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9884" y="3669983"/>
            <a:ext cx="2633916" cy="2506980"/>
          </a:xfrm>
          <a:prstGeom prst="rect">
            <a:avLst/>
          </a:prstGeom>
        </p:spPr>
      </p:pic>
    </p:spTree>
    <p:extLst>
      <p:ext uri="{BB962C8B-B14F-4D97-AF65-F5344CB8AC3E}">
        <p14:creationId xmlns:p14="http://schemas.microsoft.com/office/powerpoint/2010/main" val="1797246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BDE9B1-D92E-43FE-BC37-E9E403D0915E}"/>
              </a:ext>
            </a:extLst>
          </p:cNvPr>
          <p:cNvSpPr>
            <a:spLocks noGrp="1"/>
          </p:cNvSpPr>
          <p:nvPr>
            <p:ph type="ctrTitle"/>
          </p:nvPr>
        </p:nvSpPr>
        <p:spPr/>
        <p:txBody>
          <a:bodyPr>
            <a:normAutofit/>
          </a:bodyPr>
          <a:lstStyle/>
          <a:p>
            <a:r>
              <a:rPr kumimoji="1" lang="ja-JP" altLang="en-US" sz="7200" b="1" i="1" dirty="0"/>
              <a:t>イチオシ機能</a:t>
            </a:r>
          </a:p>
        </p:txBody>
      </p:sp>
      <p:sp>
        <p:nvSpPr>
          <p:cNvPr id="3" name="字幕 2">
            <a:extLst>
              <a:ext uri="{FF2B5EF4-FFF2-40B4-BE49-F238E27FC236}">
                <a16:creationId xmlns:a16="http://schemas.microsoft.com/office/drawing/2014/main" id="{BD133F9F-F84F-4BF1-971F-0FA8C53D6B42}"/>
              </a:ext>
            </a:extLst>
          </p:cNvPr>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3625326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角を丸めた四角形 5">
            <a:extLst>
              <a:ext uri="{FF2B5EF4-FFF2-40B4-BE49-F238E27FC236}">
                <a16:creationId xmlns:a16="http://schemas.microsoft.com/office/drawing/2014/main" id="{885E7CE2-9CCF-400E-9C7E-F2394DF4BD5B}"/>
              </a:ext>
            </a:extLst>
          </p:cNvPr>
          <p:cNvSpPr/>
          <p:nvPr/>
        </p:nvSpPr>
        <p:spPr>
          <a:xfrm>
            <a:off x="602144" y="1455174"/>
            <a:ext cx="10776155" cy="3942736"/>
          </a:xfrm>
          <a:prstGeom prst="wedgeRoundRectCallout">
            <a:avLst>
              <a:gd name="adj1" fmla="val -3224"/>
              <a:gd name="adj2" fmla="val 54482"/>
              <a:gd name="adj3" fmla="val 1666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2" name="タイトル 1">
            <a:extLst>
              <a:ext uri="{FF2B5EF4-FFF2-40B4-BE49-F238E27FC236}">
                <a16:creationId xmlns:a16="http://schemas.microsoft.com/office/drawing/2014/main" id="{1BCECAC4-4F34-4067-B658-9679D4CDBE9D}"/>
              </a:ext>
            </a:extLst>
          </p:cNvPr>
          <p:cNvSpPr>
            <a:spLocks noGrp="1"/>
          </p:cNvSpPr>
          <p:nvPr>
            <p:ph type="title"/>
          </p:nvPr>
        </p:nvSpPr>
        <p:spPr/>
        <p:txBody>
          <a:bodyPr/>
          <a:lstStyle/>
          <a:p>
            <a:r>
              <a:rPr lang="ja-JP" altLang="en-US" b="1" dirty="0"/>
              <a:t>イチオシ</a:t>
            </a:r>
            <a:r>
              <a:rPr kumimoji="1" lang="ja-JP" altLang="en-US" b="1" dirty="0"/>
              <a:t>機能</a:t>
            </a:r>
          </a:p>
        </p:txBody>
      </p:sp>
      <p:sp>
        <p:nvSpPr>
          <p:cNvPr id="3" name="コンテンツ プレースホルダー 2">
            <a:extLst>
              <a:ext uri="{FF2B5EF4-FFF2-40B4-BE49-F238E27FC236}">
                <a16:creationId xmlns:a16="http://schemas.microsoft.com/office/drawing/2014/main" id="{F070CE1B-9CA6-43D4-BBA1-5DEE3B702337}"/>
              </a:ext>
            </a:extLst>
          </p:cNvPr>
          <p:cNvSpPr>
            <a:spLocks noGrp="1"/>
          </p:cNvSpPr>
          <p:nvPr>
            <p:ph idx="1"/>
          </p:nvPr>
        </p:nvSpPr>
        <p:spPr/>
        <p:txBody>
          <a:bodyPr/>
          <a:lstStyle/>
          <a:p>
            <a:pPr>
              <a:lnSpc>
                <a:spcPct val="200000"/>
              </a:lnSpc>
            </a:pPr>
            <a:r>
              <a:rPr lang="ja-JP" altLang="en-US" dirty="0"/>
              <a:t>ゲーム</a:t>
            </a:r>
            <a:endParaRPr lang="en-US" altLang="ja-JP" dirty="0"/>
          </a:p>
          <a:p>
            <a:pPr>
              <a:lnSpc>
                <a:spcPct val="200000"/>
              </a:lnSpc>
            </a:pPr>
            <a:r>
              <a:rPr lang="ja-JP" altLang="en-US" dirty="0"/>
              <a:t>デザイン</a:t>
            </a:r>
            <a:endParaRPr lang="en-US" altLang="ja-JP" dirty="0"/>
          </a:p>
          <a:p>
            <a:pPr>
              <a:lnSpc>
                <a:spcPct val="200000"/>
              </a:lnSpc>
            </a:pPr>
            <a:r>
              <a:rPr lang="ja-JP" altLang="en-US" dirty="0"/>
              <a:t>ポップアップ</a:t>
            </a:r>
            <a:endParaRPr lang="en-US" altLang="ja-JP" dirty="0"/>
          </a:p>
        </p:txBody>
      </p:sp>
      <p:pic>
        <p:nvPicPr>
          <p:cNvPr id="5" name="図 4" descr="ロゴ が含まれている画像&#10;&#10;自動的に生成された説明">
            <a:extLst>
              <a:ext uri="{FF2B5EF4-FFF2-40B4-BE49-F238E27FC236}">
                <a16:creationId xmlns:a16="http://schemas.microsoft.com/office/drawing/2014/main" id="{271C93CA-32CB-4F18-9EB8-9B52C0CC56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9884" y="3669983"/>
            <a:ext cx="2633916" cy="2506980"/>
          </a:xfrm>
          <a:prstGeom prst="rect">
            <a:avLst/>
          </a:prstGeom>
        </p:spPr>
      </p:pic>
    </p:spTree>
    <p:extLst>
      <p:ext uri="{BB962C8B-B14F-4D97-AF65-F5344CB8AC3E}">
        <p14:creationId xmlns:p14="http://schemas.microsoft.com/office/powerpoint/2010/main" val="1114206662"/>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TotalTime>
  <Words>353</Words>
  <Application>Microsoft Office PowerPoint</Application>
  <PresentationFormat>ワイド画面</PresentationFormat>
  <Paragraphs>90</Paragraphs>
  <Slides>26</Slides>
  <Notes>0</Notes>
  <HiddenSlides>1</HiddenSlides>
  <MMClips>3</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26</vt:i4>
      </vt:variant>
    </vt:vector>
  </HeadingPairs>
  <TitlesOfParts>
    <vt:vector size="32" baseType="lpstr">
      <vt:lpstr>BIZ UDゴシック</vt:lpstr>
      <vt:lpstr>HGP創英角ﾎﾟｯﾌﾟ体</vt:lpstr>
      <vt:lpstr>游ゴシック</vt:lpstr>
      <vt:lpstr>游ゴシック Light</vt:lpstr>
      <vt:lpstr>Arial</vt:lpstr>
      <vt:lpstr>Office テーマ</vt:lpstr>
      <vt:lpstr>まめぇまめぇ</vt:lpstr>
      <vt:lpstr>これはあなたのためのアプリ</vt:lpstr>
      <vt:lpstr>システム開発の経緯</vt:lpstr>
      <vt:lpstr>愚痴はきだしアプリ</vt:lpstr>
      <vt:lpstr>アプリの概要</vt:lpstr>
      <vt:lpstr>アプリの全体像</vt:lpstr>
      <vt:lpstr>基本機能</vt:lpstr>
      <vt:lpstr>イチオシ機能</vt:lpstr>
      <vt:lpstr>イチオシ機能</vt:lpstr>
      <vt:lpstr>アプリの全体像</vt:lpstr>
      <vt:lpstr>ゲーム(クリック破壊ゲーム)</vt:lpstr>
      <vt:lpstr>ゲーム(ヤギのご飯ゲーム)</vt:lpstr>
      <vt:lpstr>アプリの全体像</vt:lpstr>
      <vt:lpstr>デザイン</vt:lpstr>
      <vt:lpstr>ポップアップ</vt:lpstr>
      <vt:lpstr>ポップアップ</vt:lpstr>
      <vt:lpstr>アイキャッチ</vt:lpstr>
      <vt:lpstr>実装予定だった機能</vt:lpstr>
      <vt:lpstr>研修を終えて</vt:lpstr>
      <vt:lpstr>上田雅也</vt:lpstr>
      <vt:lpstr>佐野友樹</vt:lpstr>
      <vt:lpstr>森内翠</vt:lpstr>
      <vt:lpstr>長谷川捺</vt:lpstr>
      <vt:lpstr>早野真優奈</vt:lpstr>
      <vt:lpstr>藤橋遼太郎</vt:lpstr>
      <vt:lpstr>謝辞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まめぇまめぇ</dc:title>
  <dc:creator>早野真優奈</dc:creator>
  <cp:lastModifiedBy>森内翠</cp:lastModifiedBy>
  <cp:revision>12</cp:revision>
  <dcterms:created xsi:type="dcterms:W3CDTF">2023-06-28T01:38:17Z</dcterms:created>
  <dcterms:modified xsi:type="dcterms:W3CDTF">2023-06-29T04:38:47Z</dcterms:modified>
</cp:coreProperties>
</file>

<file path=docProps/thumbnail.jpeg>
</file>